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5"/>
  </p:notesMasterIdLst>
  <p:handoutMasterIdLst>
    <p:handoutMasterId r:id="rId26"/>
  </p:handoutMasterIdLst>
  <p:sldIdLst>
    <p:sldId id="256" r:id="rId2"/>
    <p:sldId id="738" r:id="rId3"/>
    <p:sldId id="737" r:id="rId4"/>
    <p:sldId id="746" r:id="rId5"/>
    <p:sldId id="745" r:id="rId6"/>
    <p:sldId id="744" r:id="rId7"/>
    <p:sldId id="736" r:id="rId8"/>
    <p:sldId id="723" r:id="rId9"/>
    <p:sldId id="735" r:id="rId10"/>
    <p:sldId id="731" r:id="rId11"/>
    <p:sldId id="732" r:id="rId12"/>
    <p:sldId id="733" r:id="rId13"/>
    <p:sldId id="740" r:id="rId14"/>
    <p:sldId id="638" r:id="rId15"/>
    <p:sldId id="725" r:id="rId16"/>
    <p:sldId id="727" r:id="rId17"/>
    <p:sldId id="729" r:id="rId18"/>
    <p:sldId id="677" r:id="rId19"/>
    <p:sldId id="743" r:id="rId20"/>
    <p:sldId id="742" r:id="rId21"/>
    <p:sldId id="649" r:id="rId22"/>
    <p:sldId id="741" r:id="rId23"/>
    <p:sldId id="326" r:id="rId24"/>
  </p:sldIdLst>
  <p:sldSz cx="9144000" cy="5143500" type="screen16x9"/>
  <p:notesSz cx="7010400" cy="92964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89" autoAdjust="0"/>
    <p:restoredTop sz="94434" autoAdjust="0"/>
  </p:normalViewPr>
  <p:slideViewPr>
    <p:cSldViewPr>
      <p:cViewPr varScale="1">
        <p:scale>
          <a:sx n="102" d="100"/>
          <a:sy n="102" d="100"/>
        </p:scale>
        <p:origin x="-624" y="342"/>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33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8648"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135" y="0"/>
            <a:ext cx="3038648" cy="465138"/>
          </a:xfrm>
          <a:prstGeom prst="rect">
            <a:avLst/>
          </a:prstGeom>
        </p:spPr>
        <p:txBody>
          <a:bodyPr vert="horz" lIns="91440" tIns="45720" rIns="91440" bIns="45720" rtlCol="0"/>
          <a:lstStyle>
            <a:lvl1pPr algn="r">
              <a:defRPr sz="1200"/>
            </a:lvl1pPr>
          </a:lstStyle>
          <a:p>
            <a:fld id="{BB9C0226-23ED-4088-96D4-84D8B802FDA3}" type="datetimeFigureOut">
              <a:rPr lang="en-US" smtClean="0"/>
              <a:pPr/>
              <a:t>6/28/2023</a:t>
            </a:fld>
            <a:endParaRPr lang="en-US"/>
          </a:p>
        </p:txBody>
      </p:sp>
      <p:sp>
        <p:nvSpPr>
          <p:cNvPr id="4" name="Footer Placeholder 3"/>
          <p:cNvSpPr>
            <a:spLocks noGrp="1"/>
          </p:cNvSpPr>
          <p:nvPr>
            <p:ph type="ftr" sz="quarter" idx="2"/>
          </p:nvPr>
        </p:nvSpPr>
        <p:spPr>
          <a:xfrm>
            <a:off x="2" y="8829675"/>
            <a:ext cx="3038648"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135" y="8829675"/>
            <a:ext cx="3038648" cy="465138"/>
          </a:xfrm>
          <a:prstGeom prst="rect">
            <a:avLst/>
          </a:prstGeom>
        </p:spPr>
        <p:txBody>
          <a:bodyPr vert="horz" lIns="91440" tIns="45720" rIns="91440" bIns="45720" rtlCol="0" anchor="b"/>
          <a:lstStyle>
            <a:lvl1pPr algn="r">
              <a:defRPr sz="1200"/>
            </a:lvl1pPr>
          </a:lstStyle>
          <a:p>
            <a:fld id="{D1B76DB6-BCFD-4F19-9FF4-4EBB1B8814A3}" type="slidenum">
              <a:rPr lang="en-US" smtClean="0"/>
              <a:pPr/>
              <a:t>‹#›</a:t>
            </a:fld>
            <a:endParaRPr lang="en-US"/>
          </a:p>
        </p:txBody>
      </p:sp>
    </p:spTree>
    <p:extLst>
      <p:ext uri="{BB962C8B-B14F-4D97-AF65-F5344CB8AC3E}">
        <p14:creationId xmlns:p14="http://schemas.microsoft.com/office/powerpoint/2010/main" val="3055507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7840" cy="464820"/>
          </a:xfrm>
          <a:prstGeom prst="rect">
            <a:avLst/>
          </a:prstGeom>
        </p:spPr>
        <p:txBody>
          <a:bodyPr vert="horz" lIns="92446" tIns="46223" rIns="92446" bIns="46223" rtlCol="0"/>
          <a:lstStyle>
            <a:lvl1pPr algn="l">
              <a:defRPr sz="1200"/>
            </a:lvl1pPr>
            <a:extLst/>
          </a:lstStyle>
          <a:p>
            <a:endParaRPr lang="en-US"/>
          </a:p>
        </p:txBody>
      </p:sp>
      <p:sp>
        <p:nvSpPr>
          <p:cNvPr id="3" name="Date Placeholder 2"/>
          <p:cNvSpPr>
            <a:spLocks noGrp="1"/>
          </p:cNvSpPr>
          <p:nvPr>
            <p:ph type="dt" idx="1"/>
          </p:nvPr>
        </p:nvSpPr>
        <p:spPr>
          <a:xfrm>
            <a:off x="3970939" y="1"/>
            <a:ext cx="3037840" cy="464820"/>
          </a:xfrm>
          <a:prstGeom prst="rect">
            <a:avLst/>
          </a:prstGeom>
        </p:spPr>
        <p:txBody>
          <a:bodyPr vert="horz" lIns="92446" tIns="46223" rIns="92446" bIns="46223" rtlCol="0"/>
          <a:lstStyle>
            <a:lvl1pPr algn="r">
              <a:defRPr sz="1200"/>
            </a:lvl1pPr>
            <a:extLst/>
          </a:lstStyle>
          <a:p>
            <a:fld id="{A8ADFD5B-A66C-449C-B6E8-FB716D07777D}" type="datetimeFigureOut">
              <a:rPr lang="en-US" smtClean="0"/>
              <a:pPr/>
              <a:t>6/28/2023</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2446" tIns="46223" rIns="92446" bIns="46223" rtlCol="0" anchor="ctr"/>
          <a:lstStyle>
            <a:extLst/>
          </a:lstStyle>
          <a:p>
            <a:endParaRPr lang="en-US"/>
          </a:p>
        </p:txBody>
      </p:sp>
      <p:sp>
        <p:nvSpPr>
          <p:cNvPr id="5" name="Notes Placeholder 4"/>
          <p:cNvSpPr>
            <a:spLocks noGrp="1"/>
          </p:cNvSpPr>
          <p:nvPr>
            <p:ph type="body" sz="quarter" idx="3"/>
          </p:nvPr>
        </p:nvSpPr>
        <p:spPr>
          <a:xfrm>
            <a:off x="701041" y="4415791"/>
            <a:ext cx="5608320" cy="4183380"/>
          </a:xfrm>
          <a:prstGeom prst="rect">
            <a:avLst/>
          </a:prstGeom>
        </p:spPr>
        <p:txBody>
          <a:bodyPr vert="horz" lIns="92446" tIns="46223" rIns="92446" bIns="46223"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8829967"/>
            <a:ext cx="3037840" cy="464820"/>
          </a:xfrm>
          <a:prstGeom prst="rect">
            <a:avLst/>
          </a:prstGeom>
        </p:spPr>
        <p:txBody>
          <a:bodyPr vert="horz" lIns="92446" tIns="46223" rIns="92446" bIns="46223"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970939" y="8829967"/>
            <a:ext cx="3037840" cy="464820"/>
          </a:xfrm>
          <a:prstGeom prst="rect">
            <a:avLst/>
          </a:prstGeom>
        </p:spPr>
        <p:txBody>
          <a:bodyPr vert="horz" lIns="92446" tIns="46223" rIns="92446" bIns="46223"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1306961533"/>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1</a:t>
            </a:fld>
            <a:endParaRPr lang="en-US"/>
          </a:p>
        </p:txBody>
      </p:sp>
    </p:spTree>
    <p:extLst>
      <p:ext uri="{BB962C8B-B14F-4D97-AF65-F5344CB8AC3E}">
        <p14:creationId xmlns:p14="http://schemas.microsoft.com/office/powerpoint/2010/main" val="1905227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52228" name="Slide Number Placeholder 3"/>
          <p:cNvSpPr>
            <a:spLocks noGrp="1"/>
          </p:cNvSpPr>
          <p:nvPr>
            <p:ph type="sldNum" sz="quarter" idx="5"/>
          </p:nvPr>
        </p:nvSpPr>
        <p:spPr bwMode="auto">
          <a:noFill/>
          <a:ln>
            <a:miter lim="800000"/>
            <a:headEnd/>
            <a:tailEnd/>
          </a:ln>
        </p:spPr>
        <p:txBody>
          <a:bodyPr/>
          <a:lstStyle/>
          <a:p>
            <a:fld id="{6F35A6CF-A0B7-410A-BAC5-8889E0377C8D}" type="slidenum">
              <a:rPr lang="en-IN" altLang="en-US" smtClean="0"/>
              <a:pPr/>
              <a:t>21</a:t>
            </a:fld>
            <a:endParaRPr lang="en-IN" altLang="en-US" smtClean="0"/>
          </a:p>
        </p:txBody>
      </p:sp>
    </p:spTree>
    <p:extLst>
      <p:ext uri="{BB962C8B-B14F-4D97-AF65-F5344CB8AC3E}">
        <p14:creationId xmlns:p14="http://schemas.microsoft.com/office/powerpoint/2010/main" val="3621323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Subtitle 8"/>
          <p:cNvSpPr>
            <a:spLocks noGrp="1"/>
          </p:cNvSpPr>
          <p:nvPr>
            <p:ph type="subTitle" idx="1"/>
          </p:nvPr>
        </p:nvSpPr>
        <p:spPr>
          <a:xfrm>
            <a:off x="2362200" y="4537528"/>
            <a:ext cx="6515100" cy="514350"/>
          </a:xfrm>
        </p:spPr>
        <p:txBody>
          <a:bodyPr anchor="ctr"/>
          <a:lstStyle>
            <a:lvl1pPr marL="0" indent="0" algn="l">
              <a:buNone/>
              <a:defRPr sz="28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dirty="0"/>
          </a:p>
        </p:txBody>
      </p:sp>
      <p:sp>
        <p:nvSpPr>
          <p:cNvPr id="28" name="Date Placeholder 27"/>
          <p:cNvSpPr>
            <a:spLocks noGrp="1"/>
          </p:cNvSpPr>
          <p:nvPr>
            <p:ph type="dt" sz="half" idx="10"/>
          </p:nvPr>
        </p:nvSpPr>
        <p:spPr>
          <a:xfrm>
            <a:off x="76200" y="4551524"/>
            <a:ext cx="2057400" cy="514350"/>
          </a:xfrm>
        </p:spPr>
        <p:txBody>
          <a:bodyPr>
            <a:noAutofit/>
          </a:bodyPr>
          <a:lstStyle>
            <a:lvl1pPr algn="ctr">
              <a:defRPr sz="2000">
                <a:solidFill>
                  <a:srgbClr val="FFFFFF"/>
                </a:solidFill>
              </a:defRPr>
            </a:lvl1pPr>
            <a:extLst/>
          </a:lstStyle>
          <a:p>
            <a:pPr algn="ctr"/>
            <a:endParaRPr lang="en-US" sz="2000" dirty="0">
              <a:solidFill>
                <a:srgbClr val="FFFFFF"/>
              </a:solidFill>
            </a:endParaRPr>
          </a:p>
        </p:txBody>
      </p:sp>
      <p:sp>
        <p:nvSpPr>
          <p:cNvPr id="17" name="Footer Placeholder 16"/>
          <p:cNvSpPr>
            <a:spLocks noGrp="1"/>
          </p:cNvSpPr>
          <p:nvPr>
            <p:ph type="ftr" sz="quarter" idx="11"/>
          </p:nvPr>
        </p:nvSpPr>
        <p:spPr>
          <a:xfrm>
            <a:off x="2085393" y="177404"/>
            <a:ext cx="5867400" cy="273844"/>
          </a:xfrm>
        </p:spPr>
        <p:txBody>
          <a:bodyPr/>
          <a:lstStyle>
            <a:lvl1pPr algn="r">
              <a:defRPr>
                <a:solidFill>
                  <a:schemeClr val="tx2"/>
                </a:solidFill>
              </a:defRPr>
            </a:lvl1pPr>
            <a:extLst/>
          </a:lstStyle>
          <a:p>
            <a:pPr algn="r"/>
            <a:endParaRPr lang="en-US" dirty="0">
              <a:solidFill>
                <a:schemeClr val="tx2"/>
              </a:solidFill>
            </a:endParaRPr>
          </a:p>
        </p:txBody>
      </p:sp>
      <p:sp>
        <p:nvSpPr>
          <p:cNvPr id="29" name="Slide Number Placeholder 28"/>
          <p:cNvSpPr>
            <a:spLocks noGrp="1"/>
          </p:cNvSpPr>
          <p:nvPr>
            <p:ph type="sldNum" sz="quarter" idx="12"/>
          </p:nvPr>
        </p:nvSpPr>
        <p:spPr>
          <a:xfrm>
            <a:off x="8001000" y="171450"/>
            <a:ext cx="838200" cy="285750"/>
          </a:xfrm>
        </p:spPr>
        <p:txBody>
          <a:bodyPr/>
          <a:lstStyle>
            <a:lvl1pPr>
              <a:defRPr>
                <a:solidFill>
                  <a:schemeClr val="tx2"/>
                </a:solidFill>
              </a:defRPr>
            </a:lvl1pPr>
            <a:extLst/>
          </a:lstStyle>
          <a:p>
            <a:fld id="{8F82E0A0-C266-4798-8C8F-B9F91E9DA37E}" type="slidenum">
              <a:rPr lang="en-US" smtClean="0">
                <a:solidFill>
                  <a:schemeClr val="tx2"/>
                </a:solidFill>
              </a:rPr>
              <a:pPr/>
              <a:t>‹#›</a:t>
            </a:fld>
            <a:endParaRPr lang="en-US" dirty="0">
              <a:solidFill>
                <a:schemeClr val="tx2"/>
              </a:solidFill>
            </a:endParaRPr>
          </a:p>
        </p:txBody>
      </p:sp>
      <p:sp>
        <p:nvSpPr>
          <p:cNvPr id="12" name="Rectangle 11"/>
          <p:cNvSpPr>
            <a:spLocks noGrp="1"/>
          </p:cNvSpPr>
          <p:nvPr>
            <p:ph type="title"/>
          </p:nvPr>
        </p:nvSpPr>
        <p:spPr>
          <a:xfrm>
            <a:off x="2362200" y="2343150"/>
            <a:ext cx="6477000" cy="2038350"/>
          </a:xfrm>
        </p:spPr>
        <p:txBody>
          <a:bodyPr rtlCol="0" anchor="b"/>
          <a:lstStyle>
            <a:lvl1pPr>
              <a:defRPr cap="all" baseline="0"/>
            </a:lvl1pPr>
            <a:extLst/>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617A7BB-2BFE-447D-8087-53EA533125BB}"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smtClean="0"/>
              <a:t>Click to edit Master title style</a:t>
            </a:r>
            <a:endParaRPr lang="en-US" dirty="0"/>
          </a:p>
        </p:txBody>
      </p:sp>
      <p:sp>
        <p:nvSpPr>
          <p:cNvPr id="3" name="Rectangle 2"/>
          <p:cNvSpPr>
            <a:spLocks noGrp="1"/>
          </p:cNvSpPr>
          <p:nvPr>
            <p:ph type="dt" sz="half" idx="10"/>
          </p:nvPr>
        </p:nvSpPr>
        <p:spPr/>
        <p:txBody>
          <a:bodyPr/>
          <a:lstStyle>
            <a:extLst/>
          </a:lstStyle>
          <a:p>
            <a:endParaRPr lang="en-US"/>
          </a:p>
        </p:txBody>
      </p:sp>
      <p:sp>
        <p:nvSpPr>
          <p:cNvPr id="4" name="Rectangle 3"/>
          <p:cNvSpPr>
            <a:spLocks noGrp="1"/>
          </p:cNvSpPr>
          <p:nvPr>
            <p:ph type="ftr" sz="quarter" idx="11"/>
          </p:nvPr>
        </p:nvSpPr>
        <p:spPr/>
        <p:txBody>
          <a:bodyPr/>
          <a:lstStyle>
            <a:extLst/>
          </a:lstStyle>
          <a:p>
            <a:endParaRPr lang="en-US"/>
          </a:p>
        </p:txBody>
      </p:sp>
      <p:sp>
        <p:nvSpPr>
          <p:cNvPr id="5" name="Rectangle 4"/>
          <p:cNvSpPr>
            <a:spLocks noGrp="1"/>
          </p:cNvSpPr>
          <p:nvPr>
            <p:ph type="sldNum" sz="quarter" idx="12"/>
          </p:nvPr>
        </p:nvSpPr>
        <p:spPr/>
        <p:txBody>
          <a:bodyPr/>
          <a:lstStyle>
            <a:extLst/>
          </a:lstStyle>
          <a:p>
            <a:pPr algn="ctr"/>
            <a:fld id="{8F82E0A0-C266-4798-8C8F-B9F91E9DA37E}" type="slidenum">
              <a:rPr lang="en-US" sz="1400" b="1" smtClean="0">
                <a:solidFill>
                  <a:srgbClr val="FFFFFF"/>
                </a:solidFill>
              </a:rPr>
              <a:pPr algn="ctr"/>
              <a:t>‹#›</a:t>
            </a:fld>
            <a:endParaRPr lang="en-US"/>
          </a:p>
        </p:txBody>
      </p:sp>
      <p:sp>
        <p:nvSpPr>
          <p:cNvPr id="7" name="Rectangle 6"/>
          <p:cNvSpPr>
            <a:spLocks noGrp="1"/>
          </p:cNvSpPr>
          <p:nvPr>
            <p:ph sz="quarter" idx="13"/>
          </p:nvPr>
        </p:nvSpPr>
        <p:spPr>
          <a:xfrm>
            <a:off x="609600" y="1352550"/>
            <a:ext cx="8153400" cy="32766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057400"/>
            <a:ext cx="7123113" cy="1254919"/>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7" name="Rectangle 6"/>
          <p:cNvSpPr/>
          <p:nvPr/>
        </p:nvSpPr>
        <p:spPr>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 name="Title 1"/>
          <p:cNvSpPr>
            <a:spLocks noGrp="1"/>
          </p:cNvSpPr>
          <p:nvPr>
            <p:ph type="title" hasCustomPrompt="1"/>
          </p:nvPr>
        </p:nvSpPr>
        <p:spPr>
          <a:xfrm>
            <a:off x="1371600" y="1200150"/>
            <a:ext cx="7620000" cy="742950"/>
          </a:xfrm>
        </p:spPr>
        <p:txBody>
          <a:bodyPr/>
          <a:lstStyle>
            <a:lvl1pPr algn="l">
              <a:buNone/>
              <a:defRPr sz="4400" b="0" cap="none">
                <a:solidFill>
                  <a:srgbClr val="FFFFFF"/>
                </a:solidFill>
              </a:defRPr>
            </a:lvl1pPr>
            <a:extLst/>
          </a:lstStyle>
          <a:p>
            <a:r>
              <a:rPr lang="en-US" dirty="0" smtClean="0"/>
              <a:t>Click to edit master title style</a:t>
            </a:r>
            <a:endParaRPr lang="en-US" dirty="0"/>
          </a:p>
        </p:txBody>
      </p:sp>
      <p:sp>
        <p:nvSpPr>
          <p:cNvPr id="12" name="Date Placeholder 11"/>
          <p:cNvSpPr>
            <a:spLocks noGrp="1"/>
          </p:cNvSpPr>
          <p:nvPr>
            <p:ph type="dt" sz="half" idx="10"/>
          </p:nvPr>
        </p:nvSpPr>
        <p:spPr/>
        <p:txBody>
          <a:bodyPr/>
          <a:lstStyle>
            <a:extLst/>
          </a:lstStyle>
          <a:p>
            <a:endParaRPr lang="en-US"/>
          </a:p>
        </p:txBody>
      </p:sp>
      <p:sp>
        <p:nvSpPr>
          <p:cNvPr id="13" name="Slide Number Placeholder 12"/>
          <p:cNvSpPr>
            <a:spLocks noGrp="1"/>
          </p:cNvSpPr>
          <p:nvPr>
            <p:ph type="sldNum" sz="quarter" idx="11"/>
          </p:nvPr>
        </p:nvSpPr>
        <p:spPr>
          <a:xfrm>
            <a:off x="0" y="1314450"/>
            <a:ext cx="1295400" cy="526257"/>
          </a:xfrm>
        </p:spPr>
        <p:txBody>
          <a:bodyPr>
            <a:noAutofit/>
          </a:bodyPr>
          <a:lstStyle>
            <a:lvl1pPr>
              <a:defRPr sz="2400">
                <a:solidFill>
                  <a:srgbClr val="FFFFFF"/>
                </a:solidFill>
              </a:defRPr>
            </a:lvl1pPr>
            <a:extLst/>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
        <p:nvSpPr>
          <p:cNvPr id="14" name="Footer Placeholder 13"/>
          <p:cNvSpPr>
            <a:spLocks noGrp="1"/>
          </p:cNvSpPr>
          <p:nvPr>
            <p:ph type="ftr" sz="quarter" idx="12"/>
          </p:nvPr>
        </p:nvSpPr>
        <p:spPr/>
        <p:txBody>
          <a:bodyPr/>
          <a:lstStyle>
            <a:extLst/>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dirty="0"/>
          </a:p>
        </p:txBody>
      </p:sp>
      <p:sp>
        <p:nvSpPr>
          <p:cNvPr id="9" name="Content Placeholder 8"/>
          <p:cNvSpPr>
            <a:spLocks noGrp="1"/>
          </p:cNvSpPr>
          <p:nvPr>
            <p:ph sz="quarter" idx="13"/>
          </p:nvPr>
        </p:nvSpPr>
        <p:spPr>
          <a:xfrm>
            <a:off x="609600" y="1352551"/>
            <a:ext cx="3886200" cy="3268624"/>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844901" y="1352549"/>
            <a:ext cx="3886200" cy="3268625"/>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5"/>
          </p:nvPr>
        </p:nvSpPr>
        <p:spPr/>
        <p:txBody>
          <a:bodyPr rtlCol="0"/>
          <a:lstStyle>
            <a:extLst/>
          </a:lstStyle>
          <a:p>
            <a:endParaRPr lang="en-US"/>
          </a:p>
        </p:txBody>
      </p:sp>
      <p:sp>
        <p:nvSpPr>
          <p:cNvPr id="10" name="Slide Number Placeholder 9"/>
          <p:cNvSpPr>
            <a:spLocks noGrp="1"/>
          </p:cNvSpPr>
          <p:nvPr>
            <p:ph type="sldNum" sz="quarter" idx="16"/>
          </p:nvPr>
        </p:nvSpPr>
        <p:spPr/>
        <p:txBody>
          <a:bodyPr rtlCol="0"/>
          <a:lstStyle>
            <a:extLst/>
          </a:lstStyle>
          <a:p>
            <a:pPr algn="ctr"/>
            <a:fld id="{8F82E0A0-C266-4798-8C8F-B9F91E9DA37E}" type="slidenum">
              <a:rPr lang="en-US" sz="1400" b="1" smtClean="0">
                <a:solidFill>
                  <a:srgbClr val="FFFFFF"/>
                </a:solidFill>
              </a:rPr>
              <a:pPr algn="ctr"/>
              <a:t>‹#›</a:t>
            </a:fld>
            <a:endParaRPr lang="en-US"/>
          </a:p>
        </p:txBody>
      </p:sp>
      <p:sp>
        <p:nvSpPr>
          <p:cNvPr id="12" name="Footer Placeholder 11"/>
          <p:cNvSpPr>
            <a:spLocks noGrp="1"/>
          </p:cNvSpPr>
          <p:nvPr>
            <p:ph type="ftr" sz="quarter" idx="17"/>
          </p:nvPr>
        </p:nvSpPr>
        <p:spPr/>
        <p:txBody>
          <a:bodyPr rtlCol="0"/>
          <a:lstStyle>
            <a:extLst/>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2648" y="118110"/>
            <a:ext cx="8153400" cy="1005840"/>
          </a:xfrm>
        </p:spPr>
        <p:txBody>
          <a:bodyPr anchor="b"/>
          <a:lstStyle>
            <a:lvl1pPr>
              <a:defRPr/>
            </a:lvl1pPr>
            <a:extLst/>
          </a:lstStyle>
          <a:p>
            <a:r>
              <a:rPr lang="en-US" smtClean="0"/>
              <a:t>Click to edit Master title style</a:t>
            </a:r>
            <a:endParaRPr lang="en-US" dirty="0"/>
          </a:p>
        </p:txBody>
      </p:sp>
      <p:sp>
        <p:nvSpPr>
          <p:cNvPr id="11" name="Content Placeholder 10"/>
          <p:cNvSpPr>
            <a:spLocks noGrp="1"/>
          </p:cNvSpPr>
          <p:nvPr>
            <p:ph sz="quarter" idx="13"/>
          </p:nvPr>
        </p:nvSpPr>
        <p:spPr>
          <a:xfrm>
            <a:off x="609600" y="1919818"/>
            <a:ext cx="3886200" cy="26289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800600" y="1919818"/>
            <a:ext cx="3886200" cy="26289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9"/>
          <p:cNvSpPr>
            <a:spLocks noGrp="1"/>
          </p:cNvSpPr>
          <p:nvPr>
            <p:ph type="dt" sz="half" idx="15"/>
          </p:nvPr>
        </p:nvSpPr>
        <p:spPr/>
        <p:txBody>
          <a:bodyPr rtlCol="0"/>
          <a:lstStyle>
            <a:extLst/>
          </a:lstStyle>
          <a:p>
            <a:endParaRPr lang="en-US"/>
          </a:p>
        </p:txBody>
      </p:sp>
      <p:sp>
        <p:nvSpPr>
          <p:cNvPr id="12" name="Slide Number Placeholder 11"/>
          <p:cNvSpPr>
            <a:spLocks noGrp="1"/>
          </p:cNvSpPr>
          <p:nvPr>
            <p:ph type="sldNum" sz="quarter" idx="16"/>
          </p:nvPr>
        </p:nvSpPr>
        <p:spPr/>
        <p:txBody>
          <a:bodyPr rtlCol="0"/>
          <a:lstStyle>
            <a:extLst/>
          </a:lstStyle>
          <a:p>
            <a:pPr algn="ctr"/>
            <a:fld id="{8F82E0A0-C266-4798-8C8F-B9F91E9DA37E}" type="slidenum">
              <a:rPr lang="en-US" sz="1400" b="1" smtClean="0">
                <a:solidFill>
                  <a:srgbClr val="FFFFFF"/>
                </a:solidFill>
              </a:rPr>
              <a:pPr algn="ctr"/>
              <a:t>‹#›</a:t>
            </a:fld>
            <a:endParaRPr lang="en-US"/>
          </a:p>
        </p:txBody>
      </p:sp>
      <p:sp>
        <p:nvSpPr>
          <p:cNvPr id="14" name="Footer Placeholder 13"/>
          <p:cNvSpPr>
            <a:spLocks noGrp="1"/>
          </p:cNvSpPr>
          <p:nvPr>
            <p:ph type="ftr" sz="quarter" idx="17"/>
          </p:nvPr>
        </p:nvSpPr>
        <p:spPr/>
        <p:txBody>
          <a:bodyPr rtlCol="0"/>
          <a:lstStyle>
            <a:extLst/>
          </a:lstStyle>
          <a:p>
            <a:endParaRPr lang="en-US"/>
          </a:p>
        </p:txBody>
      </p:sp>
      <p:sp>
        <p:nvSpPr>
          <p:cNvPr id="16" name="Text Placeholder 15"/>
          <p:cNvSpPr>
            <a:spLocks noGrp="1"/>
          </p:cNvSpPr>
          <p:nvPr>
            <p:ph type="body" sz="quarter" idx="18"/>
          </p:nvPr>
        </p:nvSpPr>
        <p:spPr>
          <a:xfrm>
            <a:off x="609600" y="1362287"/>
            <a:ext cx="3886200" cy="530352"/>
          </a:xfrm>
          <a:solidFill>
            <a:schemeClr val="accent2"/>
          </a:solidFill>
        </p:spPr>
        <p:txBody>
          <a:bodyPr rtlCol="0" anchor="ctr"/>
          <a:lstStyle>
            <a:lvl1pPr>
              <a:buFontTx/>
              <a:buNone/>
              <a:defRPr sz="2000" b="1">
                <a:solidFill>
                  <a:srgbClr val="FFFFFF"/>
                </a:solidFill>
              </a:defRPr>
            </a:lvl1pPr>
            <a:extLst/>
          </a:lstStyle>
          <a:p>
            <a:pPr lvl="0"/>
            <a:r>
              <a:rPr lang="en-US" smtClean="0"/>
              <a:t>Click to edit Master text styles</a:t>
            </a:r>
          </a:p>
        </p:txBody>
      </p:sp>
      <p:sp>
        <p:nvSpPr>
          <p:cNvPr id="15" name="Text Placeholder 14"/>
          <p:cNvSpPr>
            <a:spLocks noGrp="1"/>
          </p:cNvSpPr>
          <p:nvPr>
            <p:ph type="body" sz="quarter" idx="19"/>
          </p:nvPr>
        </p:nvSpPr>
        <p:spPr>
          <a:xfrm>
            <a:off x="4800600" y="1362287"/>
            <a:ext cx="3886200" cy="530352"/>
          </a:xfrm>
          <a:solidFill>
            <a:schemeClr val="accent4"/>
          </a:solidFill>
        </p:spPr>
        <p:txBody>
          <a:bodyPr rtlCol="0" anchor="ctr"/>
          <a:lstStyle>
            <a:lvl1pPr>
              <a:buFontTx/>
              <a:buNone/>
              <a:defRPr sz="2000" b="1">
                <a:solidFill>
                  <a:srgbClr val="FFFFFF"/>
                </a:solidFill>
              </a:defRPr>
            </a:lvl1pPr>
            <a:extLst/>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extLst/>
          </a:lstStyle>
          <a:p>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endParaRPr lang="en-US"/>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a:xfrm>
            <a:off x="0" y="4686300"/>
            <a:ext cx="533400" cy="285750"/>
          </a:xfrm>
        </p:spPr>
        <p:txBody>
          <a:bodyPr/>
          <a:lstStyle>
            <a:lvl1pPr>
              <a:defRPr>
                <a:solidFill>
                  <a:schemeClr val="tx2"/>
                </a:solidFill>
              </a:defRPr>
            </a:lvl1pPr>
            <a:extLst/>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1005840"/>
          </a:xfrm>
        </p:spPr>
        <p:txBody>
          <a:bodyPr anchor="b"/>
          <a:lstStyle>
            <a:lvl1pPr algn="l">
              <a:buNone/>
              <a:defRPr sz="4200" b="0"/>
            </a:lvl1pPr>
            <a:extLst/>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extLst/>
          </a:lstStyle>
          <a:p>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
        <p:nvSpPr>
          <p:cNvPr id="3" name="Text Placeholder 2"/>
          <p:cNvSpPr>
            <a:spLocks noGrp="1"/>
          </p:cNvSpPr>
          <p:nvPr>
            <p:ph type="body" idx="1"/>
          </p:nvPr>
        </p:nvSpPr>
        <p:spPr>
          <a:xfrm>
            <a:off x="609600" y="1428750"/>
            <a:ext cx="1600200" cy="31242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9" name="Content Placeholder 8"/>
          <p:cNvSpPr>
            <a:spLocks noGrp="1"/>
          </p:cNvSpPr>
          <p:nvPr>
            <p:ph sz="quarter" idx="13"/>
          </p:nvPr>
        </p:nvSpPr>
        <p:spPr>
          <a:xfrm>
            <a:off x="2362200" y="1428750"/>
            <a:ext cx="6400800" cy="32004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419856"/>
          </a:xfrm>
          <a:solidFill>
            <a:schemeClr val="tx2">
              <a:shade val="50000"/>
            </a:schemeClr>
          </a:solidFill>
          <a:ln>
            <a:noFill/>
          </a:ln>
        </p:spPr>
        <p:txBody>
          <a:bodyPr/>
          <a:lstStyle>
            <a:lvl1pPr>
              <a:buNone/>
              <a:defRPr sz="3200"/>
            </a:lvl1pPr>
            <a:extLst/>
          </a:lstStyle>
          <a:p>
            <a:r>
              <a:rPr lang="en-US" smtClean="0"/>
              <a:t>Click icon to add picture</a:t>
            </a:r>
            <a:endParaRPr lang="en-US" dirty="0"/>
          </a:p>
        </p:txBody>
      </p:sp>
      <p:sp>
        <p:nvSpPr>
          <p:cNvPr id="4" name="Text Placeholder 3"/>
          <p:cNvSpPr>
            <a:spLocks noGrp="1"/>
          </p:cNvSpPr>
          <p:nvPr>
            <p:ph type="body" sz="half" idx="2"/>
          </p:nvPr>
        </p:nvSpPr>
        <p:spPr>
          <a:xfrm>
            <a:off x="1600200" y="4114800"/>
            <a:ext cx="7315200" cy="51435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extLst/>
          </a:lstStyle>
          <a:p>
            <a:pPr lvl="0"/>
            <a:r>
              <a:rPr lang="en-US" smtClean="0"/>
              <a:t>Click to edit Master text styles</a:t>
            </a:r>
          </a:p>
        </p:txBody>
      </p:sp>
      <p:sp>
        <p:nvSpPr>
          <p:cNvPr id="8" name="Rectangle 7"/>
          <p:cNvSpPr/>
          <p:nvPr/>
        </p:nvSpPr>
        <p:spPr>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0" name="Rectangle 9"/>
          <p:cNvSpPr/>
          <p:nvPr/>
        </p:nvSpPr>
        <p:spPr>
          <a:xfrm>
            <a:off x="1545336" y="3490722"/>
            <a:ext cx="7589520"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 name="Title 1"/>
          <p:cNvSpPr>
            <a:spLocks noGrp="1"/>
          </p:cNvSpPr>
          <p:nvPr>
            <p:ph type="title"/>
          </p:nvPr>
        </p:nvSpPr>
        <p:spPr>
          <a:xfrm>
            <a:off x="1600200" y="3543300"/>
            <a:ext cx="7315200" cy="457200"/>
          </a:xfrm>
        </p:spPr>
        <p:txBody>
          <a:bodyPr anchor="ctr"/>
          <a:lstStyle>
            <a:lvl1pPr algn="l">
              <a:buNone/>
              <a:defRPr sz="2800" b="0">
                <a:solidFill>
                  <a:srgbClr val="FFFFFF"/>
                </a:solidFill>
              </a:defRPr>
            </a:lvl1pPr>
            <a:extLst/>
          </a:lstStyle>
          <a:p>
            <a:r>
              <a:rPr lang="en-US" smtClean="0"/>
              <a:t>Click to edit Master title style</a:t>
            </a:r>
            <a:endParaRPr lang="en-US" dirty="0"/>
          </a:p>
        </p:txBody>
      </p:sp>
      <p:sp>
        <p:nvSpPr>
          <p:cNvPr id="11" name="Rectangle 10"/>
          <p:cNvSpPr/>
          <p:nvPr/>
        </p:nvSpPr>
        <p:spPr>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2" name="Date Placeholder 11"/>
          <p:cNvSpPr>
            <a:spLocks noGrp="1"/>
          </p:cNvSpPr>
          <p:nvPr>
            <p:ph type="dt" sz="half" idx="10"/>
          </p:nvPr>
        </p:nvSpPr>
        <p:spPr>
          <a:xfrm>
            <a:off x="6248400" y="4686300"/>
            <a:ext cx="2667000" cy="273844"/>
          </a:xfrm>
        </p:spPr>
        <p:txBody>
          <a:bodyPr rtlCol="0"/>
          <a:lstStyle>
            <a:extLst/>
          </a:lstStyle>
          <a:p>
            <a:endParaRPr lang="en-US"/>
          </a:p>
        </p:txBody>
      </p:sp>
      <p:sp>
        <p:nvSpPr>
          <p:cNvPr id="13" name="Slide Number Placeholder 12"/>
          <p:cNvSpPr>
            <a:spLocks noGrp="1"/>
          </p:cNvSpPr>
          <p:nvPr>
            <p:ph type="sldNum" sz="quarter" idx="11"/>
          </p:nvPr>
        </p:nvSpPr>
        <p:spPr>
          <a:xfrm>
            <a:off x="0" y="3500437"/>
            <a:ext cx="1447800" cy="497684"/>
          </a:xfrm>
        </p:spPr>
        <p:txBody>
          <a:bodyPr rtlCol="0"/>
          <a:lstStyle>
            <a:lvl1pPr>
              <a:defRPr sz="2800"/>
            </a:lvl1pPr>
            <a:extLst/>
          </a:lstStyle>
          <a:p>
            <a:pPr algn="ctr"/>
            <a:fld id="{8F82E0A0-C266-4798-8C8F-B9F91E9DA37E}" type="slidenum">
              <a:rPr lang="en-US" sz="2800" b="1" smtClean="0">
                <a:solidFill>
                  <a:srgbClr val="FFFFFF"/>
                </a:solidFill>
              </a:rPr>
              <a:pPr algn="ctr"/>
              <a:t>‹#›</a:t>
            </a:fld>
            <a:endParaRPr lang="en-US" sz="2800" dirty="0"/>
          </a:p>
        </p:txBody>
      </p:sp>
      <p:sp>
        <p:nvSpPr>
          <p:cNvPr id="14" name="Footer Placeholder 13"/>
          <p:cNvSpPr>
            <a:spLocks noGrp="1"/>
          </p:cNvSpPr>
          <p:nvPr>
            <p:ph type="ftr" sz="quarter" idx="12"/>
          </p:nvPr>
        </p:nvSpPr>
        <p:spPr>
          <a:xfrm>
            <a:off x="1600200" y="4686155"/>
            <a:ext cx="4572000" cy="273844"/>
          </a:xfrm>
        </p:spPr>
        <p:txBody>
          <a:bodyPr rtlCol="0"/>
          <a:lstStyle>
            <a:extLst/>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352550"/>
            <a:ext cx="8153400" cy="3242310"/>
          </a:xfrm>
          <a:prstGeom prst="rect">
            <a:avLst/>
          </a:prstGeom>
        </p:spPr>
        <p:txBody>
          <a:bodyPr vert="horz">
            <a:normAutofit/>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a:defRPr sz="1400">
                <a:solidFill>
                  <a:schemeClr val="tx2"/>
                </a:solidFill>
              </a:defRPr>
            </a:lvl1pPr>
            <a:extLst/>
          </a:lstStyle>
          <a:p>
            <a:endParaRPr lang="en-US" sz="1400" dirty="0">
              <a:solidFill>
                <a:schemeClr val="tx2"/>
              </a:solidFill>
            </a:endParaRPr>
          </a:p>
        </p:txBody>
      </p:sp>
      <p:sp>
        <p:nvSpPr>
          <p:cNvPr id="3" name="Footer Placeholder 2"/>
          <p:cNvSpPr>
            <a:spLocks noGrp="1"/>
          </p:cNvSpPr>
          <p:nvPr>
            <p:ph type="ftr" sz="quarter" idx="3"/>
          </p:nvPr>
        </p:nvSpPr>
        <p:spPr>
          <a:xfrm>
            <a:off x="609601" y="4686155"/>
            <a:ext cx="5421083" cy="273844"/>
          </a:xfrm>
          <a:prstGeom prst="rect">
            <a:avLst/>
          </a:prstGeom>
        </p:spPr>
        <p:txBody>
          <a:bodyPr vert="horz" anchor="ctr"/>
          <a:lstStyle>
            <a:lvl1pPr algn="r">
              <a:defRPr sz="1400">
                <a:solidFill>
                  <a:schemeClr val="tx2"/>
                </a:solidFill>
              </a:defRPr>
            </a:lvl1pPr>
            <a:extLst/>
          </a:lstStyle>
          <a:p>
            <a:pPr algn="r"/>
            <a:endParaRPr lang="en-US" sz="1400" dirty="0">
              <a:solidFill>
                <a:schemeClr val="tx2"/>
              </a:solidFill>
            </a:endParaRPr>
          </a:p>
        </p:txBody>
      </p:sp>
      <p:sp>
        <p:nvSpPr>
          <p:cNvPr id="7" name="Rectangle 6"/>
          <p:cNvSpPr/>
          <p:nvPr/>
        </p:nvSpPr>
        <p:spPr>
          <a:xfrm>
            <a:off x="0" y="109517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8" name="Rectangle 7"/>
          <p:cNvSpPr/>
          <p:nvPr/>
        </p:nvSpPr>
        <p:spPr>
          <a:xfrm>
            <a:off x="0" y="112946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Rectangle 8"/>
          <p:cNvSpPr/>
          <p:nvPr/>
        </p:nvSpPr>
        <p:spPr>
          <a:xfrm>
            <a:off x="590550" y="112946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3" name="Slide Number Placeholder 22"/>
          <p:cNvSpPr>
            <a:spLocks noGrp="1"/>
          </p:cNvSpPr>
          <p:nvPr>
            <p:ph type="sldNum" sz="quarter" idx="4"/>
          </p:nvPr>
        </p:nvSpPr>
        <p:spPr>
          <a:xfrm>
            <a:off x="0" y="1123507"/>
            <a:ext cx="533400" cy="183357"/>
          </a:xfrm>
          <a:prstGeom prst="rect">
            <a:avLst/>
          </a:prstGeom>
        </p:spPr>
        <p:txBody>
          <a:bodyPr vert="horz" anchor="ctr" anchorCtr="0">
            <a:normAutofit/>
          </a:bodyPr>
          <a:lstStyle>
            <a:lvl1pPr algn="ctr">
              <a:defRPr sz="1400" b="1">
                <a:solidFill>
                  <a:srgbClr val="FFFFFF"/>
                </a:solidFill>
              </a:defRPr>
            </a:lvl1pPr>
            <a:extLst/>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
        <p:nvSpPr>
          <p:cNvPr id="22" name="Title Placeholder 21"/>
          <p:cNvSpPr>
            <a:spLocks noGrp="1"/>
          </p:cNvSpPr>
          <p:nvPr>
            <p:ph type="title"/>
          </p:nvPr>
        </p:nvSpPr>
        <p:spPr>
          <a:xfrm>
            <a:off x="609600" y="118110"/>
            <a:ext cx="8153400" cy="1005840"/>
          </a:xfrm>
          <a:prstGeom prst="rect">
            <a:avLst/>
          </a:prstGeom>
        </p:spPr>
        <p:txBody>
          <a:bodyPr vert="horz" anchor="b">
            <a:normAutofit/>
          </a:bodyPr>
          <a:lstStyle>
            <a:extLst/>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Lst>
  <p:hf hdr="0" ftr="0" dt="0"/>
  <p:txStyles>
    <p:titleStyle>
      <a:lvl1pPr algn="l" rtl="0" eaLnBrk="1" latinLnBrk="0" hangingPunct="1">
        <a:spcBef>
          <a:spcPct val="0"/>
        </a:spcBef>
        <a:buNone/>
        <a:defRPr sz="4200" kern="1200">
          <a:solidFill>
            <a:schemeClr val="tx2"/>
          </a:solidFill>
          <a:latin typeface="+mj-lt"/>
          <a:ea typeface="+mj-ea"/>
          <a:cs typeface="+mj-cs"/>
        </a:defRPr>
      </a:lvl1pPr>
      <a:extLst/>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file:///C:\Users\acer1\Downloads\Mera%20Desh%20Badal%20Raha%20Hai%20Aage%20Badh%20Raha%20Hai%20-%20Narendra%20Modi(PagalWorlds.in).mp3"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0.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2.jpeg"/><Relationship Id="rId1" Type="http://schemas.openxmlformats.org/officeDocument/2006/relationships/slideLayout" Target="../slideLayouts/slideLayout10.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0.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6.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45.jpeg"/><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6.xml"/><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9.jpeg"/><Relationship Id="rId7" Type="http://schemas.openxmlformats.org/officeDocument/2006/relationships/image" Target="../media/image52.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39.jpeg"/><Relationship Id="rId9" Type="http://schemas.openxmlformats.org/officeDocument/2006/relationships/image" Target="../media/image54.jpeg"/></Relationships>
</file>

<file path=ppt/slides/_rels/slide22.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image" Target="../media/image55.jpeg"/><Relationship Id="rId1" Type="http://schemas.openxmlformats.org/officeDocument/2006/relationships/slideLayout" Target="../slideLayouts/slideLayout10.xml"/><Relationship Id="rId6" Type="http://schemas.openxmlformats.org/officeDocument/2006/relationships/image" Target="../media/image59.jpeg"/><Relationship Id="rId11" Type="http://schemas.openxmlformats.org/officeDocument/2006/relationships/image" Target="../media/image64.jpeg"/><Relationship Id="rId5" Type="http://schemas.openxmlformats.org/officeDocument/2006/relationships/image" Target="../media/image58.jpeg"/><Relationship Id="rId10" Type="http://schemas.openxmlformats.org/officeDocument/2006/relationships/image" Target="../media/image63.jpeg"/><Relationship Id="rId4" Type="http://schemas.openxmlformats.org/officeDocument/2006/relationships/image" Target="../media/image57.jpeg"/><Relationship Id="rId9" Type="http://schemas.openxmlformats.org/officeDocument/2006/relationships/image" Target="../media/image62.jpeg"/></Relationships>
</file>

<file path=ppt/slides/_rels/slide2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0.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0.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0" y="3645753"/>
            <a:ext cx="9144000" cy="400110"/>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wrap="square" rtlCol="0">
            <a:spAutoFit/>
          </a:bodyPr>
          <a:lstStyle/>
          <a:p>
            <a:pPr algn="ctr"/>
            <a:endParaRPr lang="en-US" sz="2000" dirty="0"/>
          </a:p>
        </p:txBody>
      </p:sp>
      <p:sp>
        <p:nvSpPr>
          <p:cNvPr id="8" name="Rectangle 7"/>
          <p:cNvSpPr/>
          <p:nvPr/>
        </p:nvSpPr>
        <p:spPr>
          <a:xfrm>
            <a:off x="381000" y="590550"/>
            <a:ext cx="8229600" cy="1015663"/>
          </a:xfrm>
          <a:prstGeom prst="rect">
            <a:avLst/>
          </a:prstGeom>
        </p:spPr>
        <p:txBody>
          <a:bodyPr wrap="square">
            <a:spAutoFit/>
          </a:bodyPr>
          <a:lstStyle/>
          <a:p>
            <a:pPr algn="ctr"/>
            <a:r>
              <a:rPr lang="en-US" sz="2000" dirty="0" smtClean="0"/>
              <a:t>New Vocational Education Trade</a:t>
            </a:r>
          </a:p>
          <a:p>
            <a:pPr algn="ctr"/>
            <a:r>
              <a:rPr lang="en-US" sz="2000" dirty="0" smtClean="0"/>
              <a:t>IT &amp; </a:t>
            </a:r>
            <a:r>
              <a:rPr lang="en-US" sz="2000" dirty="0" err="1" smtClean="0"/>
              <a:t>ITes</a:t>
            </a:r>
            <a:r>
              <a:rPr lang="en-US" sz="2000" dirty="0" smtClean="0"/>
              <a:t> / Security Steam Based Model Exhibition Success Story </a:t>
            </a:r>
          </a:p>
          <a:p>
            <a:pPr algn="ctr"/>
            <a:r>
              <a:rPr lang="en-US" sz="2000" dirty="0" smtClean="0"/>
              <a:t>National Skill Qualification Framework and Entrepreneurship Education</a:t>
            </a:r>
            <a:endParaRPr lang="en-US" sz="2000" dirty="0"/>
          </a:p>
        </p:txBody>
      </p:sp>
      <p:sp>
        <p:nvSpPr>
          <p:cNvPr id="7" name="Subtitle 6"/>
          <p:cNvSpPr>
            <a:spLocks noGrp="1"/>
          </p:cNvSpPr>
          <p:nvPr>
            <p:ph type="subTitle" idx="1"/>
          </p:nvPr>
        </p:nvSpPr>
        <p:spPr>
          <a:xfrm>
            <a:off x="2362200" y="4629150"/>
            <a:ext cx="6515100" cy="346528"/>
          </a:xfrm>
        </p:spPr>
        <p:txBody>
          <a:bodyPr>
            <a:normAutofit fontScale="70000" lnSpcReduction="20000"/>
          </a:bodyPr>
          <a:lstStyle/>
          <a:p>
            <a:r>
              <a:rPr lang="en-US" dirty="0" smtClean="0"/>
              <a:t>Government Excellence H. S . School No. 1 </a:t>
            </a:r>
            <a:r>
              <a:rPr lang="en-US" dirty="0" err="1" smtClean="0"/>
              <a:t>Bhind</a:t>
            </a:r>
            <a:r>
              <a:rPr lang="en-US" dirty="0" smtClean="0"/>
              <a:t> (M.P)</a:t>
            </a:r>
          </a:p>
          <a:p>
            <a:endParaRPr lang="en-US" dirty="0"/>
          </a:p>
        </p:txBody>
      </p:sp>
      <p:pic>
        <p:nvPicPr>
          <p:cNvPr id="12" name="Mera Desh Badal Raha Hai Aage Badh Raha Hai - Narendra Modi(PagalWorlds.in).mp3">
            <a:hlinkClick r:id="" action="ppaction://media"/>
          </p:cNvPr>
          <p:cNvPicPr>
            <a:picLocks noRot="1" noChangeAspect="1"/>
          </p:cNvPicPr>
          <p:nvPr>
            <a:audioFile r:link="rId1"/>
          </p:nvPr>
        </p:nvPicPr>
        <p:blipFill>
          <a:blip r:embed="rId4" cstate="print"/>
          <a:stretch>
            <a:fillRect/>
          </a:stretch>
        </p:blipFill>
        <p:spPr>
          <a:xfrm>
            <a:off x="228600" y="4171950"/>
            <a:ext cx="304800" cy="304800"/>
          </a:xfrm>
          <a:prstGeom prst="rect">
            <a:avLst/>
          </a:prstGeom>
        </p:spPr>
      </p:pic>
      <p:pic>
        <p:nvPicPr>
          <p:cNvPr id="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02539"/>
            <a:ext cx="8991599" cy="2874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heel spokes="8"/>
  </p:transition>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2"/>
                                        </p:tgtEl>
                                      </p:cBhvr>
                                    </p:cmd>
                                  </p:childTnLst>
                                </p:cTn>
                              </p:par>
                            </p:childTnLst>
                          </p:cTn>
                        </p:par>
                      </p:childTnLst>
                    </p:cTn>
                  </p:par>
                </p:childTnLst>
              </p:cTn>
              <p:nextCondLst>
                <p:cond evt="onClick" delay="0">
                  <p:tgtEl>
                    <p:spTgt spid="12"/>
                  </p:tgtEl>
                </p:cond>
              </p:nextCondLst>
            </p:seq>
            <p:audio>
              <p:cMediaNode numSld="26">
                <p:cTn id="7" fill="hold" display="0">
                  <p:stCondLst>
                    <p:cond delay="indefinite"/>
                  </p:stCondLst>
                  <p:endCondLst>
                    <p:cond evt="onPrev" delay="0">
                      <p:tgtEl>
                        <p:sldTgt/>
                      </p:tgtEl>
                    </p:cond>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04950"/>
            <a:ext cx="4267200" cy="2590800"/>
          </a:xfrm>
        </p:spPr>
        <p:txBody>
          <a:bodyPr>
            <a:normAutofit/>
          </a:bodyPr>
          <a:lstStyle/>
          <a:p>
            <a:pPr algn="just"/>
            <a:r>
              <a:rPr lang="en-US" sz="1600" dirty="0" smtClean="0"/>
              <a:t>Due to its centralized nature, the topology offers simplicity of operation. It also achieves isolation of each device in the network. Adding or removing network nodes is easy, and can be done without affecting the entire network.</a:t>
            </a:r>
            <a:endParaRPr lang="en-US" sz="1600" dirty="0"/>
          </a:p>
        </p:txBody>
      </p:sp>
      <p:sp>
        <p:nvSpPr>
          <p:cNvPr id="4" name="Slide Number Placeholder 3"/>
          <p:cNvSpPr>
            <a:spLocks noGrp="1"/>
          </p:cNvSpPr>
          <p:nvPr>
            <p:ph type="sldNum" sz="quarter" idx="12"/>
          </p:nvPr>
        </p:nvSpPr>
        <p:spPr/>
        <p:txBody>
          <a:bodyPr>
            <a:normAutofit fontScale="47500" lnSpcReduction="20000"/>
          </a:bodyPr>
          <a:lstStyle/>
          <a:p>
            <a:fld id="{2617A7BB-2BFE-447D-8087-53EA533125BB}" type="slidenum">
              <a:rPr lang="en-US" smtClean="0"/>
              <a:pPr/>
              <a:t>10</a:t>
            </a:fld>
            <a:endParaRPr lang="en-US"/>
          </a:p>
        </p:txBody>
      </p:sp>
      <p:sp>
        <p:nvSpPr>
          <p:cNvPr id="8" name="Title 7"/>
          <p:cNvSpPr txBox="1">
            <a:spLocks noGrp="1"/>
          </p:cNvSpPr>
          <p:nvPr>
            <p:ph type="title"/>
          </p:nvPr>
        </p:nvSpPr>
        <p:spPr>
          <a:xfrm>
            <a:off x="76200" y="411837"/>
            <a:ext cx="9067800" cy="523220"/>
          </a:xfrm>
          <a:prstGeom prst="rect">
            <a:avLst/>
          </a:prstGeom>
          <a:solidFill>
            <a:schemeClr val="accent2"/>
          </a:solidFill>
        </p:spPr>
        <p:txBody>
          <a:bodyPr wrap="square" rtlCol="0">
            <a:spAutoFit/>
          </a:bodyPr>
          <a:lstStyle/>
          <a:p>
            <a:pPr algn="ctr"/>
            <a:r>
              <a:rPr lang="en-US" sz="2800" b="1" dirty="0" smtClean="0"/>
              <a:t>Network Topologies </a:t>
            </a:r>
            <a:r>
              <a:rPr lang="en-US" sz="2800" dirty="0" smtClean="0"/>
              <a:t>First Aid models</a:t>
            </a:r>
            <a:endParaRPr lang="en-US" sz="2800" dirty="0">
              <a:solidFill>
                <a:schemeClr val="bg1"/>
              </a:solidFill>
            </a:endParaRPr>
          </a:p>
        </p:txBody>
      </p:sp>
      <p:sp>
        <p:nvSpPr>
          <p:cNvPr id="7" name="Footer Placeholder 5"/>
          <p:cNvSpPr>
            <a:spLocks noGrp="1"/>
          </p:cNvSpPr>
          <p:nvPr>
            <p:ph type="ftr" sz="quarter" idx="11"/>
          </p:nvPr>
        </p:nvSpPr>
        <p:spPr>
          <a:xfrm>
            <a:off x="3429000" y="4629150"/>
            <a:ext cx="5421083" cy="273844"/>
          </a:xfrm>
        </p:spPr>
        <p:txBody>
          <a:bodyPr/>
          <a:lstStyle/>
          <a:p>
            <a:r>
              <a:rPr lang="en-US" sz="1000" dirty="0" smtClean="0"/>
              <a:t>Government Excellence H. S . School No. 1 </a:t>
            </a:r>
            <a:r>
              <a:rPr lang="en-US" sz="1000" dirty="0" err="1" smtClean="0"/>
              <a:t>Bhind</a:t>
            </a:r>
            <a:r>
              <a:rPr lang="en-US" sz="1000" dirty="0" smtClean="0"/>
              <a:t> (M.P)</a:t>
            </a:r>
          </a:p>
          <a:p>
            <a:endParaRPr lang="en-US" sz="1000" dirty="0"/>
          </a:p>
        </p:txBody>
      </p:sp>
      <p:pic>
        <p:nvPicPr>
          <p:cNvPr id="3074" name="Picture 2" descr="C:\Users\IT MAIN\Desktop\2020 photos\4579e2d3-edca-4ed3-8cd4-b4c820dcb1dc.jpg"/>
          <p:cNvPicPr>
            <a:picLocks noChangeAspect="1" noChangeArrowheads="1"/>
          </p:cNvPicPr>
          <p:nvPr/>
        </p:nvPicPr>
        <p:blipFill>
          <a:blip r:embed="rId2"/>
          <a:srcRect/>
          <a:stretch>
            <a:fillRect/>
          </a:stretch>
        </p:blipFill>
        <p:spPr bwMode="auto">
          <a:xfrm>
            <a:off x="5257800" y="1504950"/>
            <a:ext cx="2057400" cy="1543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75" name="Picture 3" descr="C:\Users\IT MAIN\Desktop\2020 photos\4ca3da77-f677-4ddc-bad2-ddbabfe0b9c5.jpg"/>
          <p:cNvPicPr>
            <a:picLocks noChangeAspect="1" noChangeArrowheads="1"/>
          </p:cNvPicPr>
          <p:nvPr/>
        </p:nvPicPr>
        <p:blipFill>
          <a:blip r:embed="rId3"/>
          <a:srcRect/>
          <a:stretch>
            <a:fillRect/>
          </a:stretch>
        </p:blipFill>
        <p:spPr bwMode="auto">
          <a:xfrm>
            <a:off x="5257801" y="3105150"/>
            <a:ext cx="2057399" cy="1204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76" name="Picture 4" descr="C:\Users\IT MAIN\Desktop\2020 photos\97780b35-f5b0-46ef-8661-1cabb76b5e9e.jpg"/>
          <p:cNvPicPr>
            <a:picLocks noChangeAspect="1" noChangeArrowheads="1"/>
          </p:cNvPicPr>
          <p:nvPr/>
        </p:nvPicPr>
        <p:blipFill>
          <a:blip r:embed="rId4"/>
          <a:srcRect/>
          <a:stretch>
            <a:fillRect/>
          </a:stretch>
        </p:blipFill>
        <p:spPr bwMode="auto">
          <a:xfrm>
            <a:off x="7391400" y="1504950"/>
            <a:ext cx="1447800" cy="2819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90210912"/>
      </p:ext>
    </p:extLst>
  </p:cSld>
  <p:clrMapOvr>
    <a:masterClrMapping/>
  </p:clrMapOvr>
  <p:transition>
    <p:pull dir="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04950"/>
            <a:ext cx="4953000" cy="2937510"/>
          </a:xfrm>
        </p:spPr>
        <p:txBody>
          <a:bodyPr>
            <a:normAutofit/>
          </a:bodyPr>
          <a:lstStyle/>
          <a:p>
            <a:pPr algn="just"/>
            <a:r>
              <a:rPr lang="en-US" dirty="0" smtClean="0"/>
              <a:t>Computer science can expand communication.</a:t>
            </a:r>
            <a:endParaRPr lang="en-US" dirty="0"/>
          </a:p>
        </p:txBody>
      </p:sp>
      <p:sp>
        <p:nvSpPr>
          <p:cNvPr id="4" name="Slide Number Placeholder 3"/>
          <p:cNvSpPr>
            <a:spLocks noGrp="1"/>
          </p:cNvSpPr>
          <p:nvPr>
            <p:ph type="sldNum" sz="quarter" idx="12"/>
          </p:nvPr>
        </p:nvSpPr>
        <p:spPr/>
        <p:txBody>
          <a:bodyPr>
            <a:normAutofit fontScale="47500" lnSpcReduction="20000"/>
          </a:bodyPr>
          <a:lstStyle/>
          <a:p>
            <a:fld id="{2617A7BB-2BFE-447D-8087-53EA533125BB}" type="slidenum">
              <a:rPr lang="en-US" smtClean="0"/>
              <a:pPr/>
              <a:t>11</a:t>
            </a:fld>
            <a:endParaRPr lang="en-US"/>
          </a:p>
        </p:txBody>
      </p:sp>
      <p:sp>
        <p:nvSpPr>
          <p:cNvPr id="8" name="Title 7"/>
          <p:cNvSpPr txBox="1">
            <a:spLocks noGrp="1"/>
          </p:cNvSpPr>
          <p:nvPr>
            <p:ph type="title"/>
          </p:nvPr>
        </p:nvSpPr>
        <p:spPr>
          <a:xfrm>
            <a:off x="76200" y="411837"/>
            <a:ext cx="9067800" cy="523220"/>
          </a:xfrm>
          <a:prstGeom prst="rect">
            <a:avLst/>
          </a:prstGeom>
          <a:solidFill>
            <a:schemeClr val="accent2"/>
          </a:solidFill>
        </p:spPr>
        <p:txBody>
          <a:bodyPr wrap="square" rtlCol="0">
            <a:spAutoFit/>
          </a:bodyPr>
          <a:lstStyle/>
          <a:p>
            <a:pPr algn="ctr"/>
            <a:r>
              <a:rPr lang="en-US" sz="2800" dirty="0" smtClean="0">
                <a:solidFill>
                  <a:schemeClr val="bg1"/>
                </a:solidFill>
              </a:rPr>
              <a:t>Computer Models</a:t>
            </a:r>
            <a:endParaRPr lang="en-US" sz="2800" dirty="0">
              <a:solidFill>
                <a:schemeClr val="bg1"/>
              </a:solidFill>
            </a:endParaRPr>
          </a:p>
        </p:txBody>
      </p:sp>
      <p:sp>
        <p:nvSpPr>
          <p:cNvPr id="7" name="Footer Placeholder 5"/>
          <p:cNvSpPr>
            <a:spLocks noGrp="1"/>
          </p:cNvSpPr>
          <p:nvPr>
            <p:ph type="ftr" sz="quarter" idx="11"/>
          </p:nvPr>
        </p:nvSpPr>
        <p:spPr>
          <a:xfrm>
            <a:off x="3429000" y="4629150"/>
            <a:ext cx="5421083" cy="273844"/>
          </a:xfrm>
        </p:spPr>
        <p:txBody>
          <a:bodyPr/>
          <a:lstStyle/>
          <a:p>
            <a:r>
              <a:rPr lang="en-US" sz="1000" dirty="0" smtClean="0"/>
              <a:t>Government Excellence H. S . School No. 1 </a:t>
            </a:r>
            <a:r>
              <a:rPr lang="en-US" sz="1000" dirty="0" err="1" smtClean="0"/>
              <a:t>Bhind</a:t>
            </a:r>
            <a:r>
              <a:rPr lang="en-US" sz="1000" dirty="0" smtClean="0"/>
              <a:t> (M.P)</a:t>
            </a:r>
          </a:p>
          <a:p>
            <a:endParaRPr lang="en-US" sz="1000" dirty="0"/>
          </a:p>
        </p:txBody>
      </p:sp>
      <p:pic>
        <p:nvPicPr>
          <p:cNvPr id="4098" name="Picture 2" descr="C:\Users\IT MAIN\Desktop\2020 photos\fed55386-fec5-402b-b511-180f38760c16.jpg"/>
          <p:cNvPicPr>
            <a:picLocks noChangeAspect="1" noChangeArrowheads="1"/>
          </p:cNvPicPr>
          <p:nvPr/>
        </p:nvPicPr>
        <p:blipFill>
          <a:blip r:embed="rId2"/>
          <a:srcRect/>
          <a:stretch>
            <a:fillRect/>
          </a:stretch>
        </p:blipFill>
        <p:spPr bwMode="auto">
          <a:xfrm>
            <a:off x="5105400" y="1352550"/>
            <a:ext cx="1905000" cy="1371600"/>
          </a:xfrm>
          <a:prstGeom prst="rect">
            <a:avLst/>
          </a:prstGeom>
          <a:ln>
            <a:noFill/>
          </a:ln>
          <a:effectLst>
            <a:outerShdw blurRad="190500" algn="tl" rotWithShape="0">
              <a:srgbClr val="000000">
                <a:alpha val="70000"/>
              </a:srgbClr>
            </a:outerShdw>
          </a:effectLst>
        </p:spPr>
      </p:pic>
      <p:pic>
        <p:nvPicPr>
          <p:cNvPr id="4099" name="Picture 3" descr="C:\Users\IT MAIN\Desktop\2020 photos\4579e2d3-edca-4ed3-8cd4-b4c820dcb1dc.jpg"/>
          <p:cNvPicPr>
            <a:picLocks noChangeAspect="1" noChangeArrowheads="1"/>
          </p:cNvPicPr>
          <p:nvPr/>
        </p:nvPicPr>
        <p:blipFill>
          <a:blip r:embed="rId3"/>
          <a:srcRect/>
          <a:stretch>
            <a:fillRect/>
          </a:stretch>
        </p:blipFill>
        <p:spPr bwMode="auto">
          <a:xfrm>
            <a:off x="5105400" y="2724150"/>
            <a:ext cx="1905000" cy="1371600"/>
          </a:xfrm>
          <a:prstGeom prst="rect">
            <a:avLst/>
          </a:prstGeom>
          <a:ln>
            <a:noFill/>
          </a:ln>
          <a:effectLst>
            <a:outerShdw blurRad="190500" algn="tl" rotWithShape="0">
              <a:srgbClr val="000000">
                <a:alpha val="70000"/>
              </a:srgbClr>
            </a:outerShdw>
          </a:effectLst>
        </p:spPr>
      </p:pic>
      <p:pic>
        <p:nvPicPr>
          <p:cNvPr id="4100" name="Picture 4" descr="C:\Users\IT MAIN\Desktop\2020 photos\5e3e5da1-1e09-4b81-a832-8374b58bb4aa.jpg"/>
          <p:cNvPicPr>
            <a:picLocks noChangeAspect="1" noChangeArrowheads="1"/>
          </p:cNvPicPr>
          <p:nvPr/>
        </p:nvPicPr>
        <p:blipFill>
          <a:blip r:embed="rId4"/>
          <a:srcRect/>
          <a:stretch>
            <a:fillRect/>
          </a:stretch>
        </p:blipFill>
        <p:spPr bwMode="auto">
          <a:xfrm>
            <a:off x="7010400" y="1352550"/>
            <a:ext cx="1981200" cy="2743200"/>
          </a:xfrm>
          <a:prstGeom prst="rect">
            <a:avLst/>
          </a:prstGeom>
          <a:ln>
            <a:noFill/>
          </a:ln>
          <a:effectLst>
            <a:softEdge rad="112500"/>
          </a:effectLst>
        </p:spPr>
      </p:pic>
    </p:spTree>
    <p:extLst>
      <p:ext uri="{BB962C8B-B14F-4D97-AF65-F5344CB8AC3E}">
        <p14:creationId xmlns:p14="http://schemas.microsoft.com/office/powerpoint/2010/main" val="2890210912"/>
      </p:ext>
    </p:extLst>
  </p:cSld>
  <p:clrMapOvr>
    <a:masterClrMapping/>
  </p:clrMapOvr>
  <p:transition>
    <p:pull dir="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04950"/>
            <a:ext cx="4953000" cy="2937510"/>
          </a:xfrm>
        </p:spPr>
        <p:txBody>
          <a:bodyPr>
            <a:normAutofit/>
          </a:bodyPr>
          <a:lstStyle/>
          <a:p>
            <a:pPr algn="just"/>
            <a:r>
              <a:rPr lang="en-US" sz="1200" dirty="0" smtClean="0"/>
              <a:t>Vocational Education trade Security exhibition demonstration. A collection of objects, for example works of art, that are shown to the public . Fire safety can easily be ensured by having Fire Fighting Equipment and proper Fire Protection. The Importance of Fire fighting Equipment is an indispensable one to ensure maximum Protection against Fire. The Fire Fighting Equipment also ensures safety of the Fire Fighters who risk their lives to save others.</a:t>
            </a:r>
            <a:endParaRPr lang="en-US" sz="1200" dirty="0"/>
          </a:p>
        </p:txBody>
      </p:sp>
      <p:sp>
        <p:nvSpPr>
          <p:cNvPr id="4" name="Slide Number Placeholder 3"/>
          <p:cNvSpPr>
            <a:spLocks noGrp="1"/>
          </p:cNvSpPr>
          <p:nvPr>
            <p:ph type="sldNum" sz="quarter" idx="12"/>
          </p:nvPr>
        </p:nvSpPr>
        <p:spPr/>
        <p:txBody>
          <a:bodyPr>
            <a:normAutofit fontScale="47500" lnSpcReduction="20000"/>
          </a:bodyPr>
          <a:lstStyle/>
          <a:p>
            <a:fld id="{2617A7BB-2BFE-447D-8087-53EA533125BB}" type="slidenum">
              <a:rPr lang="en-US" smtClean="0"/>
              <a:pPr/>
              <a:t>12</a:t>
            </a:fld>
            <a:endParaRPr lang="en-US"/>
          </a:p>
        </p:txBody>
      </p:sp>
      <p:sp>
        <p:nvSpPr>
          <p:cNvPr id="8" name="Title 7"/>
          <p:cNvSpPr txBox="1">
            <a:spLocks noGrp="1"/>
          </p:cNvSpPr>
          <p:nvPr>
            <p:ph type="title"/>
          </p:nvPr>
        </p:nvSpPr>
        <p:spPr>
          <a:xfrm>
            <a:off x="76200" y="411837"/>
            <a:ext cx="9067800" cy="523220"/>
          </a:xfrm>
          <a:prstGeom prst="rect">
            <a:avLst/>
          </a:prstGeom>
          <a:solidFill>
            <a:schemeClr val="accent2"/>
          </a:solidFill>
        </p:spPr>
        <p:txBody>
          <a:bodyPr wrap="square" rtlCol="0">
            <a:spAutoFit/>
          </a:bodyPr>
          <a:lstStyle/>
          <a:p>
            <a:pPr algn="ctr"/>
            <a:r>
              <a:rPr lang="en-US" sz="2800" dirty="0" smtClean="0">
                <a:solidFill>
                  <a:schemeClr val="bg1"/>
                </a:solidFill>
              </a:rPr>
              <a:t>Fire And Safety </a:t>
            </a:r>
            <a:endParaRPr lang="en-US" sz="2800" dirty="0">
              <a:solidFill>
                <a:schemeClr val="bg1"/>
              </a:solidFill>
            </a:endParaRPr>
          </a:p>
        </p:txBody>
      </p:sp>
      <p:sp>
        <p:nvSpPr>
          <p:cNvPr id="7" name="Footer Placeholder 5"/>
          <p:cNvSpPr>
            <a:spLocks noGrp="1"/>
          </p:cNvSpPr>
          <p:nvPr>
            <p:ph type="ftr" sz="quarter" idx="11"/>
          </p:nvPr>
        </p:nvSpPr>
        <p:spPr>
          <a:xfrm>
            <a:off x="3429000" y="4629150"/>
            <a:ext cx="5421083" cy="273844"/>
          </a:xfrm>
        </p:spPr>
        <p:txBody>
          <a:bodyPr/>
          <a:lstStyle/>
          <a:p>
            <a:r>
              <a:rPr lang="en-US" sz="1000" dirty="0" smtClean="0"/>
              <a:t>Government Excellence H. S . School No. 1 </a:t>
            </a:r>
            <a:r>
              <a:rPr lang="en-US" sz="1000" dirty="0" err="1" smtClean="0"/>
              <a:t>Bhind</a:t>
            </a:r>
            <a:r>
              <a:rPr lang="en-US" sz="1000" dirty="0" smtClean="0"/>
              <a:t> (M.P)</a:t>
            </a:r>
          </a:p>
          <a:p>
            <a:endParaRPr lang="en-US" sz="1000" dirty="0"/>
          </a:p>
        </p:txBody>
      </p:sp>
      <p:pic>
        <p:nvPicPr>
          <p:cNvPr id="5122" name="Picture 2" descr="C:\Users\IT MAIN\Desktop\2020 photos\96d85723-d548-4460-9e8b-434b244e9264.jpg"/>
          <p:cNvPicPr>
            <a:picLocks noChangeAspect="1" noChangeArrowheads="1"/>
          </p:cNvPicPr>
          <p:nvPr/>
        </p:nvPicPr>
        <p:blipFill>
          <a:blip r:embed="rId2"/>
          <a:srcRect/>
          <a:stretch>
            <a:fillRect/>
          </a:stretch>
        </p:blipFill>
        <p:spPr bwMode="auto">
          <a:xfrm>
            <a:off x="5257800" y="1504950"/>
            <a:ext cx="1752600" cy="1371600"/>
          </a:xfrm>
          <a:prstGeom prst="rect">
            <a:avLst/>
          </a:prstGeom>
          <a:ln>
            <a:noFill/>
          </a:ln>
          <a:effectLst>
            <a:softEdge rad="112500"/>
          </a:effectLst>
        </p:spPr>
      </p:pic>
      <p:pic>
        <p:nvPicPr>
          <p:cNvPr id="5123" name="Picture 3" descr="C:\Users\IT MAIN\Desktop\2020 photos\67b46af1-f9d2-41eb-b2ee-f61196a0e1c6.jpg"/>
          <p:cNvPicPr>
            <a:picLocks noChangeAspect="1" noChangeArrowheads="1"/>
          </p:cNvPicPr>
          <p:nvPr/>
        </p:nvPicPr>
        <p:blipFill>
          <a:blip r:embed="rId3"/>
          <a:srcRect/>
          <a:stretch>
            <a:fillRect/>
          </a:stretch>
        </p:blipFill>
        <p:spPr bwMode="auto">
          <a:xfrm>
            <a:off x="5257800" y="2876550"/>
            <a:ext cx="3505200" cy="1600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4" name="Picture 4" descr="C:\Users\IT MAIN\Desktop\2020 photos\79881cfd-6d65-4197-aa4b-6108cf74059f.jpg"/>
          <p:cNvPicPr>
            <a:picLocks noChangeAspect="1" noChangeArrowheads="1"/>
          </p:cNvPicPr>
          <p:nvPr/>
        </p:nvPicPr>
        <p:blipFill>
          <a:blip r:embed="rId4"/>
          <a:srcRect/>
          <a:stretch>
            <a:fillRect/>
          </a:stretch>
        </p:blipFill>
        <p:spPr bwMode="auto">
          <a:xfrm>
            <a:off x="7010400" y="1504950"/>
            <a:ext cx="1676400"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90210912"/>
      </p:ext>
    </p:extLst>
  </p:cSld>
  <p:clrMapOvr>
    <a:masterClrMapping/>
  </p:clrMapOvr>
  <p:transition spd="slow">
    <p:pull dir="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28750"/>
            <a:ext cx="4495800" cy="3276600"/>
          </a:xfrm>
        </p:spPr>
        <p:txBody>
          <a:bodyPr>
            <a:normAutofit fontScale="32500" lnSpcReduction="20000"/>
          </a:bodyPr>
          <a:lstStyle/>
          <a:p>
            <a:pPr algn="just"/>
            <a:endParaRPr lang="en-US" dirty="0" smtClean="0"/>
          </a:p>
          <a:p>
            <a:pPr>
              <a:buFont typeface="Arial" pitchFamily="34" charset="0"/>
              <a:buChar char="•"/>
            </a:pPr>
            <a:r>
              <a:rPr lang="hi-IN" dirty="0" smtClean="0"/>
              <a:t>नवीन व्यावसायिक शिक्षा के तहतआईटी एवम सिक्योरटी ट्रेड के द्वारा 300 छात्र-छात्राओं ने मॉडल प्रदर्शनी में बढ़चढ़ कर हिस्सा लिया।सुरक्षा ट्रेड में व्यावसायिक शिक्षक भूपेंद्र सिंह कुशवाह के सकारात्मक मार्गदर्शन में छात्रों ने लेजर सिक्योरटी सिस्टम, केम्पस सेक्युरिटी मॉडल,वीआईपी सेक्युरिटी सिस्टम मॉडल, डिजास्टर मैनेजमेंट मॉडल, प्राथमिक चिकित्सा मॉडल, हीट सेंसर अलार्म सेक्युरिटी सिस्टम,फायर फाइटिंग इंस्ट्रूमेंट्स मॉडल, बाउंडरी बॉल सिक्योरिटी इत्यादि विषयों पर वर्किंग मॉडल का डेमो कर प्रजेंटेशन दिया। आईटी शिक्षक मधुराज शर्मा के निर्देशन में आईटी के छात्रों ने संचार तन्त्र,सॉफ्टवेयर वेव डिजाइनिंग, आई टी एवम टोपोलोजी नेटवर्किंग सिस्टम ,कम्प्यूटर डेमो,सिस्टम एप्पलीकेशन के मॉडल बनाकर प्रदर्शन किया, साथ उत्कृष्ट विद्यालय की वेबसाइट बनाकर प्रजेंटेशन किया। प्राचार्य पी एस चौहान ने छात्रो के मॉडल्स को प्रोत्साहित करते हुए व्यावसायिक शिक्षा के महत्व पर विस्तार से प्रकाश डाला तथा स्टीम के महत्व को समझाया,साथ ही शिक्षक सत्यभान सिंह भदौरिया द्वारा छात्रों को स्टीम एजुकेशन की जानकारी दी गई। प्रदर्शनी का अवलोकन शहर के  शासकीय एवम अशासकीय स्कूल के छात्रों, पालको तथा विभिन्न अतिथियों द्वारा किया गया जिन्होंने बच्चों के अभिनव प्रयास की सराहना की। आने बाले समय मे शिक्षा के क्षेत्र में व्यावसायिक शिक्षा एक क्रांतिकारी परिवर्तन लायेगी। बेरोजगारी मिटाने की दिशा में एक महत्वपूर्ण कदम है</a:t>
            </a:r>
            <a:r>
              <a:rPr lang="en-US" dirty="0" smtClean="0"/>
              <a:t> </a:t>
            </a:r>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p:txBody>
      </p:sp>
      <p:sp>
        <p:nvSpPr>
          <p:cNvPr id="4" name="Slide Number Placeholder 3"/>
          <p:cNvSpPr>
            <a:spLocks noGrp="1"/>
          </p:cNvSpPr>
          <p:nvPr>
            <p:ph type="sldNum" sz="quarter" idx="12"/>
          </p:nvPr>
        </p:nvSpPr>
        <p:spPr/>
        <p:txBody>
          <a:bodyPr>
            <a:normAutofit fontScale="47500" lnSpcReduction="20000"/>
          </a:bodyPr>
          <a:lstStyle/>
          <a:p>
            <a:fld id="{2617A7BB-2BFE-447D-8087-53EA533125BB}" type="slidenum">
              <a:rPr lang="en-US" smtClean="0"/>
              <a:pPr/>
              <a:t>13</a:t>
            </a:fld>
            <a:endParaRPr lang="en-US"/>
          </a:p>
        </p:txBody>
      </p:sp>
      <p:sp>
        <p:nvSpPr>
          <p:cNvPr id="8" name="Title 7"/>
          <p:cNvSpPr txBox="1">
            <a:spLocks noGrp="1"/>
          </p:cNvSpPr>
          <p:nvPr>
            <p:ph type="title"/>
          </p:nvPr>
        </p:nvSpPr>
        <p:spPr>
          <a:xfrm>
            <a:off x="76200" y="411837"/>
            <a:ext cx="9067800" cy="523220"/>
          </a:xfrm>
          <a:prstGeom prst="rect">
            <a:avLst/>
          </a:prstGeom>
          <a:solidFill>
            <a:schemeClr val="accent2"/>
          </a:solidFill>
        </p:spPr>
        <p:txBody>
          <a:bodyPr wrap="square" rtlCol="0">
            <a:spAutoFit/>
          </a:bodyPr>
          <a:lstStyle/>
          <a:p>
            <a:pPr algn="ctr"/>
            <a:r>
              <a:rPr lang="en-US" sz="2800" dirty="0" smtClean="0">
                <a:solidFill>
                  <a:schemeClr val="bg1"/>
                </a:solidFill>
              </a:rPr>
              <a:t>Model Exhibition Media Coverage &amp; Story  </a:t>
            </a:r>
            <a:endParaRPr lang="en-US" sz="2800" dirty="0">
              <a:solidFill>
                <a:schemeClr val="bg1"/>
              </a:solidFill>
            </a:endParaRPr>
          </a:p>
        </p:txBody>
      </p:sp>
      <p:sp>
        <p:nvSpPr>
          <p:cNvPr id="7" name="Footer Placeholder 5"/>
          <p:cNvSpPr>
            <a:spLocks noGrp="1"/>
          </p:cNvSpPr>
          <p:nvPr>
            <p:ph type="ftr" sz="quarter" idx="11"/>
          </p:nvPr>
        </p:nvSpPr>
        <p:spPr>
          <a:xfrm>
            <a:off x="3429000" y="4629150"/>
            <a:ext cx="5421083" cy="273844"/>
          </a:xfrm>
        </p:spPr>
        <p:txBody>
          <a:bodyPr/>
          <a:lstStyle/>
          <a:p>
            <a:r>
              <a:rPr lang="en-US" sz="1000" dirty="0" smtClean="0"/>
              <a:t>Government Excellence H. S . School No. 1 </a:t>
            </a:r>
            <a:r>
              <a:rPr lang="en-US" sz="1000" dirty="0" err="1" smtClean="0"/>
              <a:t>Bhind</a:t>
            </a:r>
            <a:r>
              <a:rPr lang="en-US" sz="1000" dirty="0" smtClean="0"/>
              <a:t> (M.P)</a:t>
            </a:r>
          </a:p>
          <a:p>
            <a:endParaRPr lang="en-US" sz="1000" dirty="0"/>
          </a:p>
        </p:txBody>
      </p:sp>
      <p:pic>
        <p:nvPicPr>
          <p:cNvPr id="9218" name="Picture 2" descr="C:\Users\IT MAIN\Desktop\2020 photos\555ace7e-ff84-4638-a043-8488bba2d7af.jpg"/>
          <p:cNvPicPr>
            <a:picLocks noChangeAspect="1" noChangeArrowheads="1"/>
          </p:cNvPicPr>
          <p:nvPr/>
        </p:nvPicPr>
        <p:blipFill>
          <a:blip r:embed="rId2"/>
          <a:srcRect/>
          <a:stretch>
            <a:fillRect/>
          </a:stretch>
        </p:blipFill>
        <p:spPr bwMode="auto">
          <a:xfrm>
            <a:off x="4953000" y="1352550"/>
            <a:ext cx="3733800" cy="3048000"/>
          </a:xfrm>
          <a:prstGeom prst="rect">
            <a:avLst/>
          </a:prstGeom>
          <a:noFill/>
        </p:spPr>
      </p:pic>
    </p:spTree>
    <p:extLst>
      <p:ext uri="{BB962C8B-B14F-4D97-AF65-F5344CB8AC3E}">
        <p14:creationId xmlns:p14="http://schemas.microsoft.com/office/powerpoint/2010/main" val="2890210912"/>
      </p:ext>
    </p:extLst>
  </p:cSld>
  <p:clrMapOvr>
    <a:masterClrMapping/>
  </p:clrMapOvr>
  <p:transition>
    <p:pull dir="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52550"/>
            <a:ext cx="8534400" cy="914400"/>
          </a:xfrm>
        </p:spPr>
        <p:txBody>
          <a:bodyPr>
            <a:normAutofit fontScale="85000" lnSpcReduction="20000"/>
          </a:bodyPr>
          <a:lstStyle/>
          <a:p>
            <a:endParaRPr lang="en-US" dirty="0" smtClean="0"/>
          </a:p>
          <a:p>
            <a:pPr algn="ctr">
              <a:buNone/>
            </a:pPr>
            <a:r>
              <a:rPr lang="en-US" sz="4000" b="1" dirty="0" smtClean="0">
                <a:solidFill>
                  <a:srgbClr val="FF0000"/>
                </a:solidFill>
              </a:rPr>
              <a:t>Vocational Education </a:t>
            </a:r>
            <a:r>
              <a:rPr lang="en-US" sz="4000" b="1" dirty="0">
                <a:solidFill>
                  <a:srgbClr val="FF0000"/>
                </a:solidFill>
              </a:rPr>
              <a:t>P</a:t>
            </a:r>
            <a:r>
              <a:rPr lang="en-US" sz="4000" b="1" dirty="0" smtClean="0">
                <a:solidFill>
                  <a:srgbClr val="FF0000"/>
                </a:solidFill>
              </a:rPr>
              <a:t>ublicity</a:t>
            </a:r>
            <a:endParaRPr lang="en-US" sz="4000" b="1" dirty="0">
              <a:solidFill>
                <a:srgbClr val="FF0000"/>
              </a:solidFill>
            </a:endParaRPr>
          </a:p>
        </p:txBody>
      </p:sp>
      <p:sp>
        <p:nvSpPr>
          <p:cNvPr id="4" name="Slide Number Placeholder 3"/>
          <p:cNvSpPr>
            <a:spLocks noGrp="1"/>
          </p:cNvSpPr>
          <p:nvPr>
            <p:ph type="sldNum" sz="quarter" idx="12"/>
          </p:nvPr>
        </p:nvSpPr>
        <p:spPr/>
        <p:txBody>
          <a:bodyPr>
            <a:normAutofit fontScale="47500" lnSpcReduction="20000"/>
          </a:bodyPr>
          <a:lstStyle/>
          <a:p>
            <a:fld id="{2617A7BB-2BFE-447D-8087-53EA533125BB}" type="slidenum">
              <a:rPr lang="en-US" smtClean="0"/>
              <a:pPr/>
              <a:t>14</a:t>
            </a:fld>
            <a:endParaRPr lang="en-US"/>
          </a:p>
        </p:txBody>
      </p:sp>
      <p:pic>
        <p:nvPicPr>
          <p:cNvPr id="5" name="Picture 4" descr="15index.jpg"/>
          <p:cNvPicPr>
            <a:picLocks noChangeAspect="1"/>
          </p:cNvPicPr>
          <p:nvPr/>
        </p:nvPicPr>
        <p:blipFill>
          <a:blip r:embed="rId2"/>
          <a:stretch>
            <a:fillRect/>
          </a:stretch>
        </p:blipFill>
        <p:spPr>
          <a:xfrm>
            <a:off x="1219200" y="2266950"/>
            <a:ext cx="6096000" cy="2514600"/>
          </a:xfrm>
          <a:prstGeom prst="rect">
            <a:avLst/>
          </a:prstGeom>
        </p:spPr>
      </p:pic>
    </p:spTree>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0"/>
            <a:ext cx="9144000" cy="1123950"/>
          </a:xfrm>
          <a:solidFill>
            <a:schemeClr val="accent2"/>
          </a:solidFill>
        </p:spPr>
        <p:txBody>
          <a:bodyPr>
            <a:noAutofit/>
          </a:bodyPr>
          <a:lstStyle/>
          <a:p>
            <a:pPr algn="ctr"/>
            <a:r>
              <a:rPr lang="en-US" sz="2800" dirty="0" smtClean="0">
                <a:solidFill>
                  <a:schemeClr val="bg1"/>
                </a:solidFill>
              </a:rPr>
              <a:t>IT/IT-ENABLED SERVICES-PRACTICAL  </a:t>
            </a:r>
          </a:p>
        </p:txBody>
      </p:sp>
      <p:pic>
        <p:nvPicPr>
          <p:cNvPr id="1026" name="Picture 2" descr="C:\Users\acer1\AppData\Local\Temp\IMG_20180129_121226.jpg"/>
          <p:cNvPicPr>
            <a:picLocks noChangeAspect="1" noChangeArrowheads="1"/>
          </p:cNvPicPr>
          <p:nvPr/>
        </p:nvPicPr>
        <p:blipFill>
          <a:blip r:embed="rId2" cstate="print"/>
          <a:srcRect/>
          <a:stretch>
            <a:fillRect/>
          </a:stretch>
        </p:blipFill>
        <p:spPr bwMode="auto">
          <a:xfrm>
            <a:off x="5486400" y="2457450"/>
            <a:ext cx="3581400" cy="268605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027" name="Picture 3" descr="C:\Users\acer1\AppData\Local\Temp\IMG_20180129_121014.jpg"/>
          <p:cNvPicPr>
            <a:picLocks noChangeAspect="1" noChangeArrowheads="1"/>
          </p:cNvPicPr>
          <p:nvPr/>
        </p:nvPicPr>
        <p:blipFill>
          <a:blip r:embed="rId3" cstate="print"/>
          <a:srcRect/>
          <a:stretch>
            <a:fillRect/>
          </a:stretch>
        </p:blipFill>
        <p:spPr bwMode="auto">
          <a:xfrm>
            <a:off x="228600" y="1428750"/>
            <a:ext cx="3683000" cy="276225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7736" y="2450678"/>
            <a:ext cx="3538728" cy="2654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cover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blinds(horizontal)">
                                      <p:cBhvr>
                                        <p:cTn id="7" dur="500"/>
                                        <p:tgtEl>
                                          <p:spTgt spid="35842"/>
                                        </p:tgtEl>
                                      </p:cBhvr>
                                    </p:animEffect>
                                  </p:childTnLst>
                                </p:cTn>
                              </p:par>
                              <p:par>
                                <p:cTn id="8" presetID="2" presetClass="entr" presetSubtype="4"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 calcmode="lin" valueType="num">
                                      <p:cBhvr additive="base">
                                        <p:cTn id="10" dur="500" fill="hold"/>
                                        <p:tgtEl>
                                          <p:spTgt spid="1027"/>
                                        </p:tgtEl>
                                        <p:attrNameLst>
                                          <p:attrName>ppt_x</p:attrName>
                                        </p:attrNameLst>
                                      </p:cBhvr>
                                      <p:tavLst>
                                        <p:tav tm="0">
                                          <p:val>
                                            <p:strVal val="#ppt_x"/>
                                          </p:val>
                                        </p:tav>
                                        <p:tav tm="100000">
                                          <p:val>
                                            <p:strVal val="#ppt_x"/>
                                          </p:val>
                                        </p:tav>
                                      </p:tavLst>
                                    </p:anim>
                                    <p:anim calcmode="lin" valueType="num">
                                      <p:cBhvr additive="base">
                                        <p:cTn id="11" dur="500" fill="hold"/>
                                        <p:tgtEl>
                                          <p:spTgt spid="1027"/>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additive="base">
                                        <p:cTn id="14" dur="500" fill="hold"/>
                                        <p:tgtEl>
                                          <p:spTgt spid="1026"/>
                                        </p:tgtEl>
                                        <p:attrNameLst>
                                          <p:attrName>ppt_x</p:attrName>
                                        </p:attrNameLst>
                                      </p:cBhvr>
                                      <p:tavLst>
                                        <p:tav tm="0">
                                          <p:val>
                                            <p:strVal val="#ppt_x"/>
                                          </p:val>
                                        </p:tav>
                                        <p:tav tm="100000">
                                          <p:val>
                                            <p:strVal val="#ppt_x"/>
                                          </p:val>
                                        </p:tav>
                                      </p:tavLst>
                                    </p:anim>
                                    <p:anim calcmode="lin" valueType="num">
                                      <p:cBhvr additive="base">
                                        <p:cTn id="15"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normAutofit fontScale="47500" lnSpcReduction="20000"/>
          </a:bodyPr>
          <a:lstStyle/>
          <a:p>
            <a:fld id="{A3F7CB7D-F184-43C7-B6FD-03D728E1BBFF}" type="slidenum">
              <a:rPr lang="en-US" smtClean="0">
                <a:solidFill>
                  <a:srgbClr val="FFFFFF"/>
                </a:solidFill>
              </a:rPr>
              <a:pPr/>
              <a:t>16</a:t>
            </a:fld>
            <a:endParaRPr lang="en-US" dirty="0">
              <a:solidFill>
                <a:srgbClr val="FFFFFF"/>
              </a:solidFill>
            </a:endParaRPr>
          </a:p>
        </p:txBody>
      </p:sp>
      <p:pic>
        <p:nvPicPr>
          <p:cNvPr id="4" name="Picture 3" descr="C:\Users\smriti.mehrotra1316\AppData\Local\Microsoft\Windows\INetCache\Content.Word\20150929_103723.jpg"/>
          <p:cNvPicPr/>
          <p:nvPr/>
        </p:nvPicPr>
        <p:blipFill>
          <a:blip r:embed="rId2" cstate="print"/>
          <a:srcRect/>
          <a:stretch>
            <a:fillRect/>
          </a:stretch>
        </p:blipFill>
        <p:spPr bwMode="auto">
          <a:xfrm>
            <a:off x="304800" y="1504950"/>
            <a:ext cx="3914775" cy="3124200"/>
          </a:xfrm>
          <a:prstGeom prst="rect">
            <a:avLst/>
          </a:prstGeom>
          <a:noFill/>
          <a:ln w="9525">
            <a:noFill/>
            <a:miter lim="800000"/>
            <a:headEnd/>
            <a:tailEnd/>
          </a:ln>
        </p:spPr>
      </p:pic>
      <p:sp>
        <p:nvSpPr>
          <p:cNvPr id="6" name="Title 1"/>
          <p:cNvSpPr txBox="1">
            <a:spLocks/>
          </p:cNvSpPr>
          <p:nvPr/>
        </p:nvSpPr>
        <p:spPr>
          <a:xfrm>
            <a:off x="990600" y="0"/>
            <a:ext cx="8153400" cy="1123950"/>
          </a:xfrm>
          <a:prstGeom prst="rect">
            <a:avLst/>
          </a:prstGeom>
          <a:solidFill>
            <a:schemeClr val="accent2"/>
          </a:solidFill>
        </p:spPr>
        <p:txBody>
          <a:bodyPr vert="horz" anchor="b">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smtClean="0">
                <a:ln>
                  <a:noFill/>
                </a:ln>
                <a:solidFill>
                  <a:schemeClr val="bg1"/>
                </a:solidFill>
                <a:effectLst/>
                <a:uLnTx/>
                <a:uFillTx/>
                <a:latin typeface="+mj-lt"/>
                <a:ea typeface="+mj-ea"/>
                <a:cs typeface="+mj-cs"/>
              </a:rPr>
              <a:t>Entrepreneurship Education</a:t>
            </a:r>
            <a:endParaRPr kumimoji="0" lang="en-US" sz="4200" b="0" i="0" u="none" strike="noStrike" kern="1200" cap="none" spc="0" normalizeH="0" baseline="0" noProof="0" dirty="0">
              <a:ln>
                <a:noFill/>
              </a:ln>
              <a:solidFill>
                <a:schemeClr val="bg1"/>
              </a:solidFill>
              <a:effectLst/>
              <a:uLnTx/>
              <a:uFillTx/>
              <a:latin typeface="+mj-lt"/>
              <a:ea typeface="+mj-ea"/>
              <a:cs typeface="+mj-cs"/>
            </a:endParaRPr>
          </a:p>
        </p:txBody>
      </p:sp>
      <p:pic>
        <p:nvPicPr>
          <p:cNvPr id="7" name="Picture 1" descr="Logo"/>
          <p:cNvPicPr>
            <a:picLocks noChangeAspect="1" noChangeArrowheads="1"/>
          </p:cNvPicPr>
          <p:nvPr/>
        </p:nvPicPr>
        <p:blipFill>
          <a:blip r:embed="rId3" cstate="print"/>
          <a:srcRect/>
          <a:stretch>
            <a:fillRect/>
          </a:stretch>
        </p:blipFill>
        <p:spPr bwMode="auto">
          <a:xfrm>
            <a:off x="21771" y="64000"/>
            <a:ext cx="892629" cy="1059950"/>
          </a:xfrm>
          <a:prstGeom prst="rect">
            <a:avLst/>
          </a:prstGeom>
          <a:noFill/>
          <a:ln w="9525">
            <a:noFill/>
            <a:miter lim="800000"/>
            <a:headEnd/>
            <a:tailEnd/>
          </a:ln>
        </p:spPr>
      </p:pic>
      <p:pic>
        <p:nvPicPr>
          <p:cNvPr id="9" name="Picture 8" descr="Excellence DiamondJubilee 20180127_112038.jpg"/>
          <p:cNvPicPr>
            <a:picLocks noChangeAspect="1"/>
          </p:cNvPicPr>
          <p:nvPr/>
        </p:nvPicPr>
        <p:blipFill>
          <a:blip r:embed="rId4" cstate="print"/>
          <a:stretch>
            <a:fillRect/>
          </a:stretch>
        </p:blipFill>
        <p:spPr>
          <a:xfrm>
            <a:off x="1" y="0"/>
            <a:ext cx="914400" cy="1123949"/>
          </a:xfrm>
          <a:prstGeom prst="rect">
            <a:avLst/>
          </a:prstGeom>
        </p:spPr>
      </p:pic>
      <p:pic>
        <p:nvPicPr>
          <p:cNvPr id="1026" name="Picture 2"/>
          <p:cNvPicPr>
            <a:picLocks noChangeAspect="1" noChangeArrowheads="1"/>
          </p:cNvPicPr>
          <p:nvPr/>
        </p:nvPicPr>
        <p:blipFill>
          <a:blip r:embed="rId5" cstate="print"/>
          <a:srcRect/>
          <a:stretch>
            <a:fillRect/>
          </a:stretch>
        </p:blipFill>
        <p:spPr bwMode="auto">
          <a:xfrm>
            <a:off x="0" y="1276350"/>
            <a:ext cx="4572000" cy="386715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style>
          <a:lnRef idx="1">
            <a:schemeClr val="accent5"/>
          </a:lnRef>
          <a:fillRef idx="3">
            <a:schemeClr val="accent5"/>
          </a:fillRef>
          <a:effectRef idx="2">
            <a:schemeClr val="accent5"/>
          </a:effectRef>
          <a:fontRef idx="minor">
            <a:schemeClr val="lt1"/>
          </a:fontRef>
        </p:style>
      </p:pic>
      <p:pic>
        <p:nvPicPr>
          <p:cNvPr id="1027" name="Picture 3"/>
          <p:cNvPicPr>
            <a:picLocks noChangeAspect="1" noChangeArrowheads="1"/>
          </p:cNvPicPr>
          <p:nvPr/>
        </p:nvPicPr>
        <p:blipFill>
          <a:blip r:embed="rId6" cstate="print"/>
          <a:srcRect/>
          <a:stretch>
            <a:fillRect/>
          </a:stretch>
        </p:blipFill>
        <p:spPr bwMode="auto">
          <a:xfrm>
            <a:off x="4572000" y="1276350"/>
            <a:ext cx="4495800" cy="3810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style>
          <a:lnRef idx="1">
            <a:schemeClr val="accent2"/>
          </a:lnRef>
          <a:fillRef idx="3">
            <a:schemeClr val="accent2"/>
          </a:fillRef>
          <a:effectRef idx="2">
            <a:schemeClr val="accent2"/>
          </a:effectRef>
          <a:fontRef idx="minor">
            <a:schemeClr val="lt1"/>
          </a:fontRef>
        </p:style>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heckerboard(across)">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23950"/>
          </a:xfrm>
        </p:spPr>
        <p:style>
          <a:lnRef idx="1">
            <a:schemeClr val="accent2"/>
          </a:lnRef>
          <a:fillRef idx="3">
            <a:schemeClr val="accent2"/>
          </a:fillRef>
          <a:effectRef idx="2">
            <a:schemeClr val="accent2"/>
          </a:effectRef>
          <a:fontRef idx="minor">
            <a:schemeClr val="lt1"/>
          </a:fontRef>
        </p:style>
        <p:txBody>
          <a:bodyPr/>
          <a:lstStyle/>
          <a:p>
            <a:r>
              <a:rPr lang="en-US" dirty="0" smtClean="0"/>
              <a:t>              Guest lectures </a:t>
            </a:r>
            <a:endParaRPr lang="en-US" dirty="0"/>
          </a:p>
        </p:txBody>
      </p:sp>
      <p:sp>
        <p:nvSpPr>
          <p:cNvPr id="3" name="Slide Number Placeholder 2"/>
          <p:cNvSpPr>
            <a:spLocks noGrp="1"/>
          </p:cNvSpPr>
          <p:nvPr>
            <p:ph type="sldNum" sz="quarter" idx="12"/>
          </p:nvPr>
        </p:nvSpPr>
        <p:spPr/>
        <p:txBody>
          <a:bodyPr>
            <a:normAutofit fontScale="47500" lnSpcReduction="20000"/>
          </a:bodyPr>
          <a:lstStyle/>
          <a:p>
            <a:fld id="{A3F7CB7D-F184-43C7-B6FD-03D728E1BBFF}" type="slidenum">
              <a:rPr lang="en-US" smtClean="0">
                <a:solidFill>
                  <a:srgbClr val="FFFFFF"/>
                </a:solidFill>
              </a:rPr>
              <a:pPr/>
              <a:t>17</a:t>
            </a:fld>
            <a:endParaRPr lang="en-US" dirty="0">
              <a:solidFill>
                <a:srgbClr val="FFFFFF"/>
              </a:solidFill>
            </a:endParaRPr>
          </a:p>
        </p:txBody>
      </p:sp>
      <p:pic>
        <p:nvPicPr>
          <p:cNvPr id="4" name="Picture 3" descr="IMG_20170123_142726.jpg"/>
          <p:cNvPicPr>
            <a:picLocks noChangeAspect="1"/>
          </p:cNvPicPr>
          <p:nvPr/>
        </p:nvPicPr>
        <p:blipFill>
          <a:blip r:embed="rId2" cstate="print"/>
          <a:stretch>
            <a:fillRect/>
          </a:stretch>
        </p:blipFill>
        <p:spPr>
          <a:xfrm>
            <a:off x="76200" y="1428749"/>
            <a:ext cx="4088304" cy="2340681"/>
          </a:xfrm>
          <a:prstGeom prst="rect">
            <a:avLst/>
          </a:prstGeom>
        </p:spPr>
        <p:style>
          <a:lnRef idx="1">
            <a:schemeClr val="dk1"/>
          </a:lnRef>
          <a:fillRef idx="2">
            <a:schemeClr val="dk1"/>
          </a:fillRef>
          <a:effectRef idx="1">
            <a:schemeClr val="dk1"/>
          </a:effectRef>
          <a:fontRef idx="minor">
            <a:schemeClr val="dk1"/>
          </a:fontRef>
        </p:style>
      </p:pic>
      <p:pic>
        <p:nvPicPr>
          <p:cNvPr id="5" name="Picture 4" descr="IMG_20170925_124604 - Copy.jpg"/>
          <p:cNvPicPr>
            <a:picLocks noChangeAspect="1"/>
          </p:cNvPicPr>
          <p:nvPr/>
        </p:nvPicPr>
        <p:blipFill>
          <a:blip r:embed="rId3" cstate="print"/>
          <a:stretch>
            <a:fillRect/>
          </a:stretch>
        </p:blipFill>
        <p:spPr>
          <a:xfrm>
            <a:off x="4953000" y="2190750"/>
            <a:ext cx="3733800" cy="2724150"/>
          </a:xfrm>
          <a:prstGeom prst="rect">
            <a:avLst/>
          </a:prstGeom>
        </p:spPr>
        <p:style>
          <a:lnRef idx="0">
            <a:schemeClr val="accent5"/>
          </a:lnRef>
          <a:fillRef idx="3">
            <a:schemeClr val="accent5"/>
          </a:fillRef>
          <a:effectRef idx="3">
            <a:schemeClr val="accent5"/>
          </a:effectRef>
          <a:fontRef idx="minor">
            <a:schemeClr val="lt1"/>
          </a:fontRef>
        </p:style>
      </p:pic>
      <p:pic>
        <p:nvPicPr>
          <p:cNvPr id="6" name="Picture 2" descr="C:\Users\IT MAIN\Downloads\IMG_20180508_105151.jpg"/>
          <p:cNvPicPr>
            <a:picLocks noChangeAspect="1" noChangeArrowheads="1"/>
          </p:cNvPicPr>
          <p:nvPr/>
        </p:nvPicPr>
        <p:blipFill>
          <a:blip r:embed="rId4" cstate="print"/>
          <a:srcRect/>
          <a:stretch>
            <a:fillRect/>
          </a:stretch>
        </p:blipFill>
        <p:spPr bwMode="auto">
          <a:xfrm>
            <a:off x="-10972800" y="-9086850"/>
            <a:ext cx="1447800" cy="1085850"/>
          </a:xfrm>
          <a:prstGeom prst="rect">
            <a:avLst/>
          </a:prstGeom>
          <a:noFill/>
        </p:spPr>
      </p:pic>
    </p:spTree>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ChangeArrowheads="1"/>
          </p:cNvSpPr>
          <p:nvPr/>
        </p:nvSpPr>
        <p:spPr bwMode="auto">
          <a:xfrm>
            <a:off x="609600" y="1428750"/>
            <a:ext cx="8001000" cy="769441"/>
          </a:xfrm>
          <a:prstGeom prst="rect">
            <a:avLst/>
          </a:prstGeom>
          <a:noFill/>
          <a:ln w="9525">
            <a:noFill/>
            <a:miter lim="800000"/>
            <a:headEnd/>
            <a:tailEnd/>
          </a:ln>
        </p:spPr>
        <p:txBody>
          <a:bodyPr anchor="ctr">
            <a:spAutoFit/>
          </a:bodyPr>
          <a:lstStyle/>
          <a:p>
            <a:pPr eaLnBrk="1" hangingPunct="1"/>
            <a:endParaRPr lang="en-US" sz="4400">
              <a:latin typeface="Trebuchet MS" pitchFamily="34" charset="0"/>
            </a:endParaRPr>
          </a:p>
        </p:txBody>
      </p:sp>
      <p:sp>
        <p:nvSpPr>
          <p:cNvPr id="36869" name="Title 22"/>
          <p:cNvSpPr>
            <a:spLocks noGrp="1"/>
          </p:cNvSpPr>
          <p:nvPr>
            <p:ph type="title"/>
          </p:nvPr>
        </p:nvSpPr>
        <p:spPr>
          <a:xfrm>
            <a:off x="990600" y="0"/>
            <a:ext cx="8153400" cy="1123950"/>
          </a:xfrm>
          <a:solidFill>
            <a:schemeClr val="accent2"/>
          </a:solidFill>
        </p:spPr>
        <p:txBody>
          <a:bodyPr>
            <a:normAutofit/>
          </a:bodyPr>
          <a:lstStyle/>
          <a:p>
            <a:pPr algn="ctr"/>
            <a:r>
              <a:rPr lang="en-US" sz="3200" dirty="0" smtClean="0">
                <a:solidFill>
                  <a:schemeClr val="bg1"/>
                </a:solidFill>
                <a:latin typeface="Trebuchet MS" pitchFamily="34" charset="0"/>
                <a:ea typeface="Calibri" pitchFamily="34" charset="0"/>
                <a:cs typeface="Times New Roman" pitchFamily="18" charset="0"/>
              </a:rPr>
              <a:t>Field Visits</a:t>
            </a:r>
            <a:endParaRPr lang="en-US" sz="3200" dirty="0" smtClean="0">
              <a:solidFill>
                <a:schemeClr val="bg1"/>
              </a:solidFill>
              <a:ea typeface="Calibri" pitchFamily="34" charset="0"/>
              <a:cs typeface="Times New Roman" pitchFamily="18" charset="0"/>
            </a:endParaRPr>
          </a:p>
        </p:txBody>
      </p:sp>
      <p:pic>
        <p:nvPicPr>
          <p:cNvPr id="6" name="Picture 2" descr="Logo"/>
          <p:cNvPicPr>
            <a:picLocks noChangeAspect="1" noChangeArrowheads="1"/>
          </p:cNvPicPr>
          <p:nvPr/>
        </p:nvPicPr>
        <p:blipFill>
          <a:blip r:embed="rId2" cstate="print"/>
          <a:srcRect/>
          <a:stretch>
            <a:fillRect/>
          </a:stretch>
        </p:blipFill>
        <p:spPr bwMode="auto">
          <a:xfrm>
            <a:off x="76200" y="133350"/>
            <a:ext cx="647031" cy="895350"/>
          </a:xfrm>
          <a:prstGeom prst="rect">
            <a:avLst/>
          </a:prstGeom>
          <a:noFill/>
          <a:ln w="9525">
            <a:noFill/>
            <a:miter lim="800000"/>
            <a:headEnd/>
            <a:tailEnd/>
          </a:ln>
        </p:spPr>
      </p:pic>
      <p:pic>
        <p:nvPicPr>
          <p:cNvPr id="7" name="Picture 6" descr="Excellence DiamondJubilee 20180127_112038.jpg"/>
          <p:cNvPicPr>
            <a:picLocks noChangeAspect="1"/>
          </p:cNvPicPr>
          <p:nvPr/>
        </p:nvPicPr>
        <p:blipFill>
          <a:blip r:embed="rId3" cstate="print"/>
          <a:stretch>
            <a:fillRect/>
          </a:stretch>
        </p:blipFill>
        <p:spPr>
          <a:xfrm>
            <a:off x="1" y="0"/>
            <a:ext cx="914400" cy="1123949"/>
          </a:xfrm>
          <a:prstGeom prst="rect">
            <a:avLst/>
          </a:prstGeom>
        </p:spPr>
      </p:pic>
      <p:pic>
        <p:nvPicPr>
          <p:cNvPr id="9" name="Picture 8" descr="DSC_0520.JPG"/>
          <p:cNvPicPr>
            <a:picLocks noChangeAspect="1"/>
          </p:cNvPicPr>
          <p:nvPr/>
        </p:nvPicPr>
        <p:blipFill>
          <a:blip r:embed="rId4" cstate="print"/>
          <a:stretch>
            <a:fillRect/>
          </a:stretch>
        </p:blipFill>
        <p:spPr>
          <a:xfrm>
            <a:off x="4381195" y="1784982"/>
            <a:ext cx="4077005" cy="2996568"/>
          </a:xfrm>
          <a:prstGeom prst="rect">
            <a:avLst/>
          </a:prstGeom>
          <a:ln/>
        </p:spPr>
        <p:style>
          <a:lnRef idx="1">
            <a:schemeClr val="accent6"/>
          </a:lnRef>
          <a:fillRef idx="3">
            <a:schemeClr val="accent6"/>
          </a:fillRef>
          <a:effectRef idx="2">
            <a:schemeClr val="accent6"/>
          </a:effectRef>
          <a:fontRef idx="minor">
            <a:schemeClr val="lt1"/>
          </a:fontRef>
        </p:style>
      </p:pic>
      <p:sp>
        <p:nvSpPr>
          <p:cNvPr id="13" name="TextBox 12"/>
          <p:cNvSpPr txBox="1"/>
          <p:nvPr/>
        </p:nvSpPr>
        <p:spPr>
          <a:xfrm>
            <a:off x="533400" y="1200150"/>
            <a:ext cx="8229600" cy="800219"/>
          </a:xfrm>
          <a:prstGeom prst="rect">
            <a:avLst/>
          </a:prstGeom>
          <a:noFill/>
        </p:spPr>
        <p:txBody>
          <a:bodyPr wrap="square" rtlCol="0">
            <a:spAutoFit/>
          </a:bodyPr>
          <a:lstStyle/>
          <a:p>
            <a:pPr algn="ctr"/>
            <a:r>
              <a:rPr lang="en-US" sz="2400" b="1" dirty="0" smtClean="0">
                <a:solidFill>
                  <a:schemeClr val="accent1">
                    <a:lumMod val="75000"/>
                  </a:schemeClr>
                </a:solidFill>
              </a:rPr>
              <a:t>Industry/Field Visits Organized by New Vocational </a:t>
            </a:r>
            <a:r>
              <a:rPr lang="en-US" sz="2800" b="1" dirty="0" smtClean="0">
                <a:solidFill>
                  <a:schemeClr val="accent1">
                    <a:lumMod val="75000"/>
                  </a:schemeClr>
                </a:solidFill>
              </a:rPr>
              <a:t>Schools </a:t>
            </a:r>
          </a:p>
          <a:p>
            <a:endParaRPr lang="en-US" dirty="0"/>
          </a:p>
        </p:txBody>
      </p:sp>
      <p:pic>
        <p:nvPicPr>
          <p:cNvPr id="14" name="Picture 13" descr="DSC_0363.JPG"/>
          <p:cNvPicPr>
            <a:picLocks noChangeAspect="1"/>
          </p:cNvPicPr>
          <p:nvPr/>
        </p:nvPicPr>
        <p:blipFill>
          <a:blip r:embed="rId5" cstate="print"/>
          <a:stretch>
            <a:fillRect/>
          </a:stretch>
        </p:blipFill>
        <p:spPr>
          <a:xfrm>
            <a:off x="228600" y="1809750"/>
            <a:ext cx="4010742" cy="2971799"/>
          </a:xfrm>
          <a:prstGeom prst="rect">
            <a:avLst/>
          </a:prstGeom>
          <a:ln/>
        </p:spPr>
        <p:style>
          <a:lnRef idx="1">
            <a:schemeClr val="accent6"/>
          </a:lnRef>
          <a:fillRef idx="2">
            <a:schemeClr val="accent6"/>
          </a:fillRef>
          <a:effectRef idx="1">
            <a:schemeClr val="accent6"/>
          </a:effectRef>
          <a:fontRef idx="minor">
            <a:schemeClr val="dk1"/>
          </a:fontRef>
        </p:style>
      </p:pic>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600" y="1784982"/>
            <a:ext cx="4167717" cy="312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zoom dir="in"/>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ChangeArrowheads="1"/>
          </p:cNvSpPr>
          <p:nvPr/>
        </p:nvSpPr>
        <p:spPr bwMode="auto">
          <a:xfrm>
            <a:off x="609600" y="1428750"/>
            <a:ext cx="8001000" cy="769441"/>
          </a:xfrm>
          <a:prstGeom prst="rect">
            <a:avLst/>
          </a:prstGeom>
          <a:noFill/>
          <a:ln w="9525">
            <a:noFill/>
            <a:miter lim="800000"/>
            <a:headEnd/>
            <a:tailEnd/>
          </a:ln>
        </p:spPr>
        <p:txBody>
          <a:bodyPr anchor="ctr">
            <a:spAutoFit/>
          </a:bodyPr>
          <a:lstStyle/>
          <a:p>
            <a:pPr eaLnBrk="1" hangingPunct="1"/>
            <a:endParaRPr lang="en-US" sz="4400">
              <a:latin typeface="Trebuchet MS" pitchFamily="34" charset="0"/>
            </a:endParaRPr>
          </a:p>
        </p:txBody>
      </p:sp>
      <p:sp>
        <p:nvSpPr>
          <p:cNvPr id="36869" name="Title 22"/>
          <p:cNvSpPr>
            <a:spLocks noGrp="1"/>
          </p:cNvSpPr>
          <p:nvPr>
            <p:ph type="title"/>
          </p:nvPr>
        </p:nvSpPr>
        <p:spPr>
          <a:xfrm>
            <a:off x="990600" y="0"/>
            <a:ext cx="8153400" cy="1123950"/>
          </a:xfrm>
          <a:solidFill>
            <a:schemeClr val="accent2"/>
          </a:solidFill>
        </p:spPr>
        <p:txBody>
          <a:bodyPr>
            <a:normAutofit/>
          </a:bodyPr>
          <a:lstStyle/>
          <a:p>
            <a:pPr algn="ctr"/>
            <a:r>
              <a:rPr lang="en-US" sz="3200" dirty="0" smtClean="0">
                <a:solidFill>
                  <a:schemeClr val="bg1"/>
                </a:solidFill>
                <a:latin typeface="Trebuchet MS" pitchFamily="34" charset="0"/>
                <a:ea typeface="Calibri" pitchFamily="34" charset="0"/>
                <a:cs typeface="Times New Roman" pitchFamily="18" charset="0"/>
              </a:rPr>
              <a:t>VTP Visits</a:t>
            </a:r>
            <a:endParaRPr lang="en-US" sz="3200" dirty="0" smtClean="0">
              <a:solidFill>
                <a:schemeClr val="bg1"/>
              </a:solidFill>
              <a:ea typeface="Calibri" pitchFamily="34" charset="0"/>
              <a:cs typeface="Times New Roman" pitchFamily="18" charset="0"/>
            </a:endParaRPr>
          </a:p>
        </p:txBody>
      </p:sp>
      <p:pic>
        <p:nvPicPr>
          <p:cNvPr id="6" name="Picture 2" descr="Logo"/>
          <p:cNvPicPr>
            <a:picLocks noChangeAspect="1" noChangeArrowheads="1"/>
          </p:cNvPicPr>
          <p:nvPr/>
        </p:nvPicPr>
        <p:blipFill>
          <a:blip r:embed="rId2" cstate="print"/>
          <a:srcRect/>
          <a:stretch>
            <a:fillRect/>
          </a:stretch>
        </p:blipFill>
        <p:spPr bwMode="auto">
          <a:xfrm>
            <a:off x="76200" y="133350"/>
            <a:ext cx="647031" cy="895350"/>
          </a:xfrm>
          <a:prstGeom prst="rect">
            <a:avLst/>
          </a:prstGeom>
          <a:noFill/>
          <a:ln w="9525">
            <a:noFill/>
            <a:miter lim="800000"/>
            <a:headEnd/>
            <a:tailEnd/>
          </a:ln>
        </p:spPr>
      </p:pic>
      <p:pic>
        <p:nvPicPr>
          <p:cNvPr id="7" name="Picture 6" descr="Excellence DiamondJubilee 20180127_112038.jpg"/>
          <p:cNvPicPr>
            <a:picLocks noChangeAspect="1"/>
          </p:cNvPicPr>
          <p:nvPr/>
        </p:nvPicPr>
        <p:blipFill>
          <a:blip r:embed="rId3" cstate="print"/>
          <a:stretch>
            <a:fillRect/>
          </a:stretch>
        </p:blipFill>
        <p:spPr>
          <a:xfrm>
            <a:off x="1" y="0"/>
            <a:ext cx="914400" cy="1123949"/>
          </a:xfrm>
          <a:prstGeom prst="rect">
            <a:avLst/>
          </a:prstGeom>
        </p:spPr>
      </p:pic>
      <p:pic>
        <p:nvPicPr>
          <p:cNvPr id="11" name="Picture 10" descr="P19.jpg"/>
          <p:cNvPicPr>
            <a:picLocks noChangeAspect="1"/>
          </p:cNvPicPr>
          <p:nvPr/>
        </p:nvPicPr>
        <p:blipFill>
          <a:blip r:embed="rId4"/>
          <a:stretch>
            <a:fillRect/>
          </a:stretch>
        </p:blipFill>
        <p:spPr>
          <a:xfrm>
            <a:off x="127000" y="1733550"/>
            <a:ext cx="4521200" cy="33909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descr="P20.jpg"/>
          <p:cNvPicPr>
            <a:picLocks noChangeAspect="1"/>
          </p:cNvPicPr>
          <p:nvPr/>
        </p:nvPicPr>
        <p:blipFill>
          <a:blip r:embed="rId5"/>
          <a:stretch>
            <a:fillRect/>
          </a:stretch>
        </p:blipFill>
        <p:spPr>
          <a:xfrm>
            <a:off x="4821620" y="1809750"/>
            <a:ext cx="3862552" cy="2895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zoom dir="in"/>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077200" cy="624840"/>
          </a:xfrm>
        </p:spPr>
        <p:txBody>
          <a:bodyPr>
            <a:normAutofit fontScale="90000"/>
          </a:bodyPr>
          <a:lstStyle/>
          <a:p>
            <a:endParaRPr lang="en-US" dirty="0"/>
          </a:p>
        </p:txBody>
      </p:sp>
      <p:sp>
        <p:nvSpPr>
          <p:cNvPr id="3" name="Slide Number Placeholder 2"/>
          <p:cNvSpPr>
            <a:spLocks noGrp="1"/>
          </p:cNvSpPr>
          <p:nvPr>
            <p:ph type="sldNum" sz="quarter" idx="12"/>
          </p:nvPr>
        </p:nvSpPr>
        <p:spPr/>
        <p:txBody>
          <a:bodyPr>
            <a:normAutofit fontScale="47500" lnSpcReduction="20000"/>
          </a:bodyPr>
          <a:lstStyle/>
          <a:p>
            <a:fld id="{A3F7CB7D-F184-43C7-B6FD-03D728E1BBFF}" type="slidenum">
              <a:rPr lang="en-US" smtClean="0">
                <a:solidFill>
                  <a:srgbClr val="FFFFFF"/>
                </a:solidFill>
              </a:rPr>
              <a:pPr/>
              <a:t>2</a:t>
            </a:fld>
            <a:endParaRPr lang="en-US" dirty="0">
              <a:solidFill>
                <a:srgbClr val="FFFFFF"/>
              </a:solidFill>
            </a:endParaRPr>
          </a:p>
        </p:txBody>
      </p:sp>
      <p:sp>
        <p:nvSpPr>
          <p:cNvPr id="4" name="TextBox 3"/>
          <p:cNvSpPr txBox="1"/>
          <p:nvPr/>
        </p:nvSpPr>
        <p:spPr>
          <a:xfrm>
            <a:off x="533400" y="1581150"/>
            <a:ext cx="6400800" cy="923330"/>
          </a:xfrm>
          <a:prstGeom prst="rect">
            <a:avLst/>
          </a:prstGeom>
          <a:noFill/>
        </p:spPr>
        <p:txBody>
          <a:bodyPr wrap="square" rtlCol="0">
            <a:spAutoFit/>
          </a:bodyPr>
          <a:lstStyle/>
          <a:p>
            <a:pPr>
              <a:buFont typeface="Wingdings" pitchFamily="2" charset="2"/>
              <a:buChar char="§"/>
            </a:pPr>
            <a:r>
              <a:rPr lang="en-US" dirty="0" smtClean="0"/>
              <a:t> Principal P.S. </a:t>
            </a:r>
            <a:r>
              <a:rPr lang="en-US" dirty="0" err="1" smtClean="0"/>
              <a:t>Chauhan</a:t>
            </a:r>
            <a:r>
              <a:rPr lang="en-US" dirty="0" smtClean="0"/>
              <a:t>   </a:t>
            </a:r>
          </a:p>
          <a:p>
            <a:pPr>
              <a:buFont typeface="Wingdings" pitchFamily="2" charset="2"/>
              <a:buChar char="§"/>
            </a:pPr>
            <a:r>
              <a:rPr lang="en-US" dirty="0" smtClean="0"/>
              <a:t>IT &amp; </a:t>
            </a:r>
            <a:r>
              <a:rPr lang="en-US" dirty="0" err="1" smtClean="0"/>
              <a:t>Ites</a:t>
            </a:r>
            <a:r>
              <a:rPr lang="en-US" dirty="0" smtClean="0"/>
              <a:t> Vocational Trainer </a:t>
            </a:r>
            <a:r>
              <a:rPr lang="en-US" dirty="0" err="1" smtClean="0"/>
              <a:t>Madhuraj</a:t>
            </a:r>
            <a:r>
              <a:rPr lang="en-US" dirty="0" smtClean="0"/>
              <a:t> Sharma</a:t>
            </a:r>
          </a:p>
          <a:p>
            <a:pPr>
              <a:buFont typeface="Arial" pitchFamily="34" charset="0"/>
              <a:buChar char="•"/>
            </a:pPr>
            <a:r>
              <a:rPr lang="en-US" dirty="0" smtClean="0"/>
              <a:t>Security Vocational Trainer </a:t>
            </a:r>
            <a:r>
              <a:rPr lang="en-US" dirty="0" err="1" smtClean="0"/>
              <a:t>Bhupendra</a:t>
            </a:r>
            <a:r>
              <a:rPr lang="en-US" dirty="0" smtClean="0"/>
              <a:t> Singh </a:t>
            </a:r>
            <a:r>
              <a:rPr lang="en-US" dirty="0" err="1" smtClean="0"/>
              <a:t>Kushwah</a:t>
            </a:r>
            <a:r>
              <a:rPr lang="en-US" dirty="0" smtClean="0"/>
              <a:t>  </a:t>
            </a:r>
            <a:endParaRPr lang="en-US" dirty="0"/>
          </a:p>
        </p:txBody>
      </p:sp>
      <p:pic>
        <p:nvPicPr>
          <p:cNvPr id="8195" name="Picture 3" descr="C:\Users\IT MAIN\Desktop\2020 photos\0d37f07a-6656-465b-8e9e-8b6c143dde32.jpg"/>
          <p:cNvPicPr>
            <a:picLocks noChangeAspect="1" noChangeArrowheads="1"/>
          </p:cNvPicPr>
          <p:nvPr/>
        </p:nvPicPr>
        <p:blipFill>
          <a:blip r:embed="rId2"/>
          <a:srcRect/>
          <a:stretch>
            <a:fillRect/>
          </a:stretch>
        </p:blipFill>
        <p:spPr bwMode="auto">
          <a:xfrm>
            <a:off x="457200" y="2495550"/>
            <a:ext cx="3962400" cy="2514600"/>
          </a:xfrm>
          <a:prstGeom prst="rect">
            <a:avLst/>
          </a:prstGeom>
          <a:noFill/>
        </p:spPr>
      </p:pic>
      <p:pic>
        <p:nvPicPr>
          <p:cNvPr id="8196" name="Picture 4" descr="C:\Users\IT MAIN\Desktop\2020 photos\3e769969-c730-4cdc-937b-970b1dbf994c.jpg"/>
          <p:cNvPicPr>
            <a:picLocks noChangeAspect="1" noChangeArrowheads="1"/>
          </p:cNvPicPr>
          <p:nvPr/>
        </p:nvPicPr>
        <p:blipFill>
          <a:blip r:embed="rId3"/>
          <a:srcRect/>
          <a:stretch>
            <a:fillRect/>
          </a:stretch>
        </p:blipFill>
        <p:spPr bwMode="auto">
          <a:xfrm>
            <a:off x="4419600" y="2495550"/>
            <a:ext cx="4191000" cy="2590800"/>
          </a:xfrm>
          <a:prstGeom prst="rect">
            <a:avLst/>
          </a:prstGeom>
          <a:noFill/>
        </p:spPr>
      </p:pic>
      <p:sp>
        <p:nvSpPr>
          <p:cNvPr id="8" name="Title 7"/>
          <p:cNvSpPr txBox="1">
            <a:spLocks/>
          </p:cNvSpPr>
          <p:nvPr/>
        </p:nvSpPr>
        <p:spPr>
          <a:xfrm>
            <a:off x="0" y="133350"/>
            <a:ext cx="9144000" cy="523220"/>
          </a:xfrm>
          <a:prstGeom prst="rect">
            <a:avLst/>
          </a:prstGeom>
          <a:solidFill>
            <a:schemeClr val="accent2"/>
          </a:solidFill>
        </p:spPr>
        <p:txBody>
          <a:bodyPr vert="horz" wrap="square" rtlCol="0" anchor="b">
            <a:spAutoFit/>
          </a:bodyPr>
          <a:lstStyle/>
          <a:p>
            <a:pPr lvl="0" algn="ctr">
              <a:spcBef>
                <a:spcPct val="0"/>
              </a:spcBef>
            </a:pPr>
            <a:r>
              <a:rPr lang="en-US" sz="2800" dirty="0" smtClean="0"/>
              <a:t>Under The Positive </a:t>
            </a:r>
            <a:r>
              <a:rPr lang="en-US" sz="2800" b="1" dirty="0" smtClean="0"/>
              <a:t>Guidance</a:t>
            </a:r>
            <a:endParaRPr kumimoji="0" lang="en-US" sz="28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ChangeArrowheads="1"/>
          </p:cNvSpPr>
          <p:nvPr/>
        </p:nvSpPr>
        <p:spPr bwMode="auto">
          <a:xfrm>
            <a:off x="609600" y="1428750"/>
            <a:ext cx="8001000" cy="769441"/>
          </a:xfrm>
          <a:prstGeom prst="rect">
            <a:avLst/>
          </a:prstGeom>
          <a:noFill/>
          <a:ln w="9525">
            <a:noFill/>
            <a:miter lim="800000"/>
            <a:headEnd/>
            <a:tailEnd/>
          </a:ln>
        </p:spPr>
        <p:txBody>
          <a:bodyPr anchor="ctr">
            <a:spAutoFit/>
          </a:bodyPr>
          <a:lstStyle/>
          <a:p>
            <a:pPr eaLnBrk="1" hangingPunct="1"/>
            <a:endParaRPr lang="en-US" sz="4400">
              <a:latin typeface="Trebuchet MS" pitchFamily="34" charset="0"/>
            </a:endParaRPr>
          </a:p>
        </p:txBody>
      </p:sp>
      <p:sp>
        <p:nvSpPr>
          <p:cNvPr id="36869" name="Title 22"/>
          <p:cNvSpPr>
            <a:spLocks noGrp="1"/>
          </p:cNvSpPr>
          <p:nvPr>
            <p:ph type="title"/>
          </p:nvPr>
        </p:nvSpPr>
        <p:spPr>
          <a:xfrm>
            <a:off x="0" y="0"/>
            <a:ext cx="9067800" cy="1123950"/>
          </a:xfrm>
          <a:solidFill>
            <a:schemeClr val="accent2"/>
          </a:solidFill>
        </p:spPr>
        <p:txBody>
          <a:bodyPr>
            <a:noAutofit/>
          </a:bodyPr>
          <a:lstStyle/>
          <a:p>
            <a:pPr marL="463550" indent="-463550" algn="ctr"/>
            <a:r>
              <a:rPr lang="en-US" sz="3600" dirty="0" smtClean="0">
                <a:solidFill>
                  <a:schemeClr val="lt1"/>
                </a:solidFill>
                <a:latin typeface="+mn-lt"/>
                <a:ea typeface="+mn-ea"/>
                <a:cs typeface="+mn-cs"/>
              </a:rPr>
              <a:t>Involvement of Sector Skill Council in Skill Assessment</a:t>
            </a:r>
            <a:endParaRPr lang="en-US" sz="3200" dirty="0" smtClean="0">
              <a:solidFill>
                <a:schemeClr val="lt1"/>
              </a:solidFill>
              <a:latin typeface="+mn-lt"/>
              <a:ea typeface="+mn-ea"/>
              <a:cs typeface="+mn-cs"/>
            </a:endParaRPr>
          </a:p>
        </p:txBody>
      </p:sp>
      <p:pic>
        <p:nvPicPr>
          <p:cNvPr id="10" name="Picture 9" descr="p1.jpg"/>
          <p:cNvPicPr>
            <a:picLocks noChangeAspect="1"/>
          </p:cNvPicPr>
          <p:nvPr/>
        </p:nvPicPr>
        <p:blipFill>
          <a:blip r:embed="rId2"/>
          <a:stretch>
            <a:fillRect/>
          </a:stretch>
        </p:blipFill>
        <p:spPr>
          <a:xfrm>
            <a:off x="0" y="1276350"/>
            <a:ext cx="2667000" cy="3352800"/>
          </a:xfrm>
          <a:prstGeom prst="rect">
            <a:avLst/>
          </a:prstGeom>
        </p:spPr>
      </p:pic>
      <p:pic>
        <p:nvPicPr>
          <p:cNvPr id="11" name="Picture 10" descr="p4.jpg"/>
          <p:cNvPicPr>
            <a:picLocks noChangeAspect="1"/>
          </p:cNvPicPr>
          <p:nvPr/>
        </p:nvPicPr>
        <p:blipFill>
          <a:blip r:embed="rId3"/>
          <a:stretch>
            <a:fillRect/>
          </a:stretch>
        </p:blipFill>
        <p:spPr>
          <a:xfrm>
            <a:off x="5816600" y="1276350"/>
            <a:ext cx="3251200" cy="3352800"/>
          </a:xfrm>
          <a:prstGeom prst="rect">
            <a:avLst/>
          </a:prstGeom>
        </p:spPr>
      </p:pic>
      <p:pic>
        <p:nvPicPr>
          <p:cNvPr id="12" name="Picture 11" descr="p3.jpg"/>
          <p:cNvPicPr>
            <a:picLocks noChangeAspect="1"/>
          </p:cNvPicPr>
          <p:nvPr/>
        </p:nvPicPr>
        <p:blipFill>
          <a:blip r:embed="rId4"/>
          <a:stretch>
            <a:fillRect/>
          </a:stretch>
        </p:blipFill>
        <p:spPr>
          <a:xfrm>
            <a:off x="2667000" y="1276350"/>
            <a:ext cx="3149600" cy="3352800"/>
          </a:xfrm>
          <a:prstGeom prst="rect">
            <a:avLst/>
          </a:prstGeom>
        </p:spPr>
      </p:pic>
    </p:spTree>
  </p:cSld>
  <p:clrMapOvr>
    <a:masterClrMapping/>
  </p:clrMapOvr>
  <p:transition>
    <p:zoom dir="in"/>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0" y="0"/>
            <a:ext cx="9144000" cy="1123950"/>
          </a:xfrm>
          <a:solidFill>
            <a:schemeClr val="accent2"/>
          </a:solidFill>
        </p:spPr>
        <p:txBody>
          <a:bodyPr>
            <a:noAutofit/>
          </a:bodyPr>
          <a:lstStyle/>
          <a:p>
            <a:pPr algn="ctr"/>
            <a:r>
              <a:rPr lang="en-US" sz="3200" dirty="0" smtClean="0">
                <a:solidFill>
                  <a:schemeClr val="bg1"/>
                </a:solidFill>
              </a:rPr>
              <a:t>OJT- </a:t>
            </a:r>
            <a:r>
              <a:rPr lang="en-US" sz="2400" b="1" dirty="0" smtClean="0">
                <a:solidFill>
                  <a:schemeClr val="bg1"/>
                </a:solidFill>
              </a:rPr>
              <a:t>On Job Training </a:t>
            </a:r>
            <a:endParaRPr lang="en-US" sz="3600" b="1" dirty="0" smtClean="0">
              <a:solidFill>
                <a:schemeClr val="bg1"/>
              </a:solidFill>
            </a:endParaRPr>
          </a:p>
        </p:txBody>
      </p:sp>
      <p:sp>
        <p:nvSpPr>
          <p:cNvPr id="3" name="Date Placeholder 2"/>
          <p:cNvSpPr>
            <a:spLocks noGrp="1"/>
          </p:cNvSpPr>
          <p:nvPr>
            <p:ph type="dt" sz="quarter" idx="10"/>
          </p:nvPr>
        </p:nvSpPr>
        <p:spPr>
          <a:xfrm>
            <a:off x="5943600" y="4705350"/>
            <a:ext cx="2667000" cy="273844"/>
          </a:xfrm>
        </p:spPr>
        <p:txBody>
          <a:bodyPr/>
          <a:lstStyle/>
          <a:p>
            <a:pPr>
              <a:defRPr/>
            </a:pPr>
            <a:endParaRPr lang="en-US" dirty="0"/>
          </a:p>
        </p:txBody>
      </p:sp>
      <p:pic>
        <p:nvPicPr>
          <p:cNvPr id="8" name="Picture 2" descr="C:\Users\IT MAIN\Downloads\IMG_20180508_105151.jpg"/>
          <p:cNvPicPr>
            <a:picLocks noChangeAspect="1" noChangeArrowheads="1"/>
          </p:cNvPicPr>
          <p:nvPr/>
        </p:nvPicPr>
        <p:blipFill>
          <a:blip r:embed="rId3" cstate="print"/>
          <a:srcRect/>
          <a:stretch>
            <a:fillRect/>
          </a:stretch>
        </p:blipFill>
        <p:spPr bwMode="auto">
          <a:xfrm>
            <a:off x="-10972800" y="-9086850"/>
            <a:ext cx="990600" cy="742950"/>
          </a:xfrm>
          <a:prstGeom prst="rect">
            <a:avLst/>
          </a:prstGeom>
          <a:noFill/>
        </p:spPr>
      </p:pic>
      <p:pic>
        <p:nvPicPr>
          <p:cNvPr id="9" name="Picture 2" descr="C:\Users\IT MAIN\Downloads\IMG_20180508_105151.jpg"/>
          <p:cNvPicPr>
            <a:picLocks noChangeAspect="1" noChangeArrowheads="1"/>
          </p:cNvPicPr>
          <p:nvPr/>
        </p:nvPicPr>
        <p:blipFill>
          <a:blip r:embed="rId4" cstate="print"/>
          <a:srcRect/>
          <a:stretch>
            <a:fillRect/>
          </a:stretch>
        </p:blipFill>
        <p:spPr bwMode="auto">
          <a:xfrm>
            <a:off x="-10972800" y="-9086850"/>
            <a:ext cx="1447800" cy="1085850"/>
          </a:xfrm>
          <a:prstGeom prst="rect">
            <a:avLst/>
          </a:prstGeom>
          <a:noFill/>
        </p:spPr>
      </p:pic>
      <p:pic>
        <p:nvPicPr>
          <p:cNvPr id="1027" name="Picture 3" descr="C:\Users\IT MAIN\Downloads\IMG_20180508_105151.jpg"/>
          <p:cNvPicPr>
            <a:picLocks noChangeAspect="1" noChangeArrowheads="1"/>
          </p:cNvPicPr>
          <p:nvPr/>
        </p:nvPicPr>
        <p:blipFill>
          <a:blip r:embed="rId5" cstate="print"/>
          <a:srcRect/>
          <a:stretch>
            <a:fillRect/>
          </a:stretch>
        </p:blipFill>
        <p:spPr bwMode="auto">
          <a:xfrm>
            <a:off x="152400" y="10877550"/>
            <a:ext cx="1752600" cy="1066800"/>
          </a:xfrm>
          <a:prstGeom prst="rect">
            <a:avLst/>
          </a:prstGeom>
          <a:noFill/>
        </p:spPr>
      </p:pic>
      <p:pic>
        <p:nvPicPr>
          <p:cNvPr id="13" name="Picture 4" descr="C:\Users\IT MAIN\Downloads\IMG_20180508_105151.jpg"/>
          <p:cNvPicPr>
            <a:picLocks noChangeAspect="1" noChangeArrowheads="1"/>
          </p:cNvPicPr>
          <p:nvPr/>
        </p:nvPicPr>
        <p:blipFill>
          <a:blip r:embed="rId6" cstate="print"/>
          <a:srcRect/>
          <a:stretch>
            <a:fillRect/>
          </a:stretch>
        </p:blipFill>
        <p:spPr bwMode="auto">
          <a:xfrm>
            <a:off x="-10972800" y="-9086850"/>
            <a:ext cx="1625600" cy="1219200"/>
          </a:xfrm>
          <a:prstGeom prst="rect">
            <a:avLst/>
          </a:prstGeom>
          <a:noFill/>
        </p:spPr>
      </p:pic>
      <p:pic>
        <p:nvPicPr>
          <p:cNvPr id="14" name="Picture 13" descr="IMG_20180508_105151.jpg"/>
          <p:cNvPicPr>
            <a:picLocks noChangeAspect="1"/>
          </p:cNvPicPr>
          <p:nvPr/>
        </p:nvPicPr>
        <p:blipFill>
          <a:blip r:embed="rId7" cstate="print"/>
          <a:stretch>
            <a:fillRect/>
          </a:stretch>
        </p:blipFill>
        <p:spPr>
          <a:xfrm>
            <a:off x="5943600" y="1352549"/>
            <a:ext cx="3048000" cy="3751385"/>
          </a:xfrm>
          <a:prstGeom prst="rect">
            <a:avLst/>
          </a:prstGeom>
          <a:ln>
            <a:noFill/>
          </a:ln>
          <a:effectLst>
            <a:softEdge rad="112500"/>
          </a:effectLst>
        </p:spPr>
      </p:pic>
      <p:pic>
        <p:nvPicPr>
          <p:cNvPr id="15" name="Picture 14" descr="IMG_20180508_115221.jpg"/>
          <p:cNvPicPr>
            <a:picLocks noChangeAspect="1"/>
          </p:cNvPicPr>
          <p:nvPr/>
        </p:nvPicPr>
        <p:blipFill>
          <a:blip r:embed="rId8" cstate="print"/>
          <a:stretch>
            <a:fillRect/>
          </a:stretch>
        </p:blipFill>
        <p:spPr>
          <a:xfrm>
            <a:off x="3200400" y="1352550"/>
            <a:ext cx="2743200" cy="3581400"/>
          </a:xfrm>
          <a:prstGeom prst="rect">
            <a:avLst/>
          </a:prstGeom>
          <a:ln>
            <a:noFill/>
          </a:ln>
          <a:effectLst>
            <a:softEdge rad="112500"/>
          </a:effectLst>
        </p:spPr>
      </p:pic>
      <p:pic>
        <p:nvPicPr>
          <p:cNvPr id="17" name="Picture 16" descr="IMG_20180508_110938.jpg"/>
          <p:cNvPicPr>
            <a:picLocks noChangeAspect="1"/>
          </p:cNvPicPr>
          <p:nvPr/>
        </p:nvPicPr>
        <p:blipFill>
          <a:blip r:embed="rId9" cstate="print"/>
          <a:stretch>
            <a:fillRect/>
          </a:stretch>
        </p:blipFill>
        <p:spPr>
          <a:xfrm>
            <a:off x="0" y="1428750"/>
            <a:ext cx="3124200" cy="3429000"/>
          </a:xfrm>
          <a:prstGeom prst="rect">
            <a:avLst/>
          </a:prstGeom>
          <a:ln>
            <a:noFill/>
          </a:ln>
          <a:effectLst>
            <a:softEdge rad="112500"/>
          </a:effectLst>
        </p:spPr>
      </p:pic>
    </p:spTree>
  </p:cSld>
  <p:clrMapOvr>
    <a:masterClrMapping/>
  </p:clrMapOvr>
  <p:transition>
    <p:newsfla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28750"/>
            <a:ext cx="4800600" cy="3352800"/>
          </a:xfrm>
        </p:spPr>
        <p:txBody>
          <a:bodyPr>
            <a:normAutofit/>
          </a:bodyPr>
          <a:lstStyle/>
          <a:p>
            <a:pPr algn="just"/>
            <a:endParaRPr lang="en-US" dirty="0" smtClean="0"/>
          </a:p>
          <a:p>
            <a:pPr>
              <a:buFont typeface="Arial" pitchFamily="34" charset="0"/>
              <a:buChar char="•"/>
            </a:pPr>
            <a:r>
              <a:rPr lang="en-US" dirty="0" smtClean="0"/>
              <a:t> </a:t>
            </a:r>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p:txBody>
      </p:sp>
      <p:sp>
        <p:nvSpPr>
          <p:cNvPr id="4" name="Slide Number Placeholder 3"/>
          <p:cNvSpPr>
            <a:spLocks noGrp="1"/>
          </p:cNvSpPr>
          <p:nvPr>
            <p:ph type="sldNum" sz="quarter" idx="12"/>
          </p:nvPr>
        </p:nvSpPr>
        <p:spPr/>
        <p:txBody>
          <a:bodyPr>
            <a:normAutofit fontScale="47500" lnSpcReduction="20000"/>
          </a:bodyPr>
          <a:lstStyle/>
          <a:p>
            <a:fld id="{2617A7BB-2BFE-447D-8087-53EA533125BB}" type="slidenum">
              <a:rPr lang="en-US" smtClean="0"/>
              <a:pPr/>
              <a:t>22</a:t>
            </a:fld>
            <a:endParaRPr lang="en-US"/>
          </a:p>
        </p:txBody>
      </p:sp>
      <p:sp>
        <p:nvSpPr>
          <p:cNvPr id="8" name="Title 7"/>
          <p:cNvSpPr txBox="1">
            <a:spLocks noGrp="1"/>
          </p:cNvSpPr>
          <p:nvPr>
            <p:ph type="title"/>
          </p:nvPr>
        </p:nvSpPr>
        <p:spPr>
          <a:xfrm>
            <a:off x="76200" y="411837"/>
            <a:ext cx="9067800" cy="523220"/>
          </a:xfrm>
          <a:prstGeom prst="rect">
            <a:avLst/>
          </a:prstGeom>
          <a:solidFill>
            <a:schemeClr val="accent2"/>
          </a:solidFill>
        </p:spPr>
        <p:txBody>
          <a:bodyPr wrap="square" rtlCol="0">
            <a:spAutoFit/>
          </a:bodyPr>
          <a:lstStyle/>
          <a:p>
            <a:pPr algn="ctr"/>
            <a:r>
              <a:rPr lang="en-US" sz="2800" dirty="0" smtClean="0">
                <a:solidFill>
                  <a:schemeClr val="bg1"/>
                </a:solidFill>
              </a:rPr>
              <a:t>Media Coverage </a:t>
            </a:r>
            <a:endParaRPr lang="en-US" sz="2800" dirty="0">
              <a:solidFill>
                <a:schemeClr val="bg1"/>
              </a:solidFill>
            </a:endParaRPr>
          </a:p>
        </p:txBody>
      </p:sp>
      <p:sp>
        <p:nvSpPr>
          <p:cNvPr id="7" name="Footer Placeholder 5"/>
          <p:cNvSpPr>
            <a:spLocks noGrp="1"/>
          </p:cNvSpPr>
          <p:nvPr>
            <p:ph type="ftr" sz="quarter" idx="11"/>
          </p:nvPr>
        </p:nvSpPr>
        <p:spPr>
          <a:xfrm>
            <a:off x="3429000" y="4629150"/>
            <a:ext cx="5421083" cy="273844"/>
          </a:xfrm>
        </p:spPr>
        <p:txBody>
          <a:bodyPr/>
          <a:lstStyle/>
          <a:p>
            <a:r>
              <a:rPr lang="en-US" sz="1000" dirty="0" smtClean="0"/>
              <a:t>Government Excellence H. S . School No. 1 </a:t>
            </a:r>
            <a:r>
              <a:rPr lang="en-US" sz="1000" dirty="0" err="1" smtClean="0"/>
              <a:t>Bhind</a:t>
            </a:r>
            <a:r>
              <a:rPr lang="en-US" sz="1000" dirty="0" smtClean="0"/>
              <a:t> (M.P)</a:t>
            </a:r>
          </a:p>
          <a:p>
            <a:endParaRPr lang="en-US" sz="1000" dirty="0"/>
          </a:p>
        </p:txBody>
      </p:sp>
      <p:pic>
        <p:nvPicPr>
          <p:cNvPr id="9" name="Picture 8" descr="10index.jpg"/>
          <p:cNvPicPr>
            <a:picLocks noChangeAspect="1"/>
          </p:cNvPicPr>
          <p:nvPr/>
        </p:nvPicPr>
        <p:blipFill>
          <a:blip r:embed="rId2" cstate="print"/>
          <a:srcRect l="9677" t="4301" r="12903" b="5376"/>
          <a:stretch>
            <a:fillRect/>
          </a:stretch>
        </p:blipFill>
        <p:spPr>
          <a:xfrm>
            <a:off x="76201" y="1352550"/>
            <a:ext cx="1447800" cy="1266825"/>
          </a:xfrm>
          <a:prstGeom prst="rect">
            <a:avLst/>
          </a:prstGeom>
          <a:ln>
            <a:noFill/>
          </a:ln>
          <a:effectLst>
            <a:outerShdw blurRad="292100" dist="139700" dir="2700000" algn="tl" rotWithShape="0">
              <a:srgbClr val="333333">
                <a:alpha val="65000"/>
              </a:srgbClr>
            </a:outerShdw>
          </a:effectLst>
        </p:spPr>
      </p:pic>
      <p:pic>
        <p:nvPicPr>
          <p:cNvPr id="10" name="Picture 9" descr="1index.jpg"/>
          <p:cNvPicPr>
            <a:picLocks noChangeAspect="1"/>
          </p:cNvPicPr>
          <p:nvPr/>
        </p:nvPicPr>
        <p:blipFill>
          <a:blip r:embed="rId3" cstate="print"/>
          <a:stretch>
            <a:fillRect/>
          </a:stretch>
        </p:blipFill>
        <p:spPr>
          <a:xfrm>
            <a:off x="1524000" y="1352550"/>
            <a:ext cx="1422400" cy="1295400"/>
          </a:xfrm>
          <a:prstGeom prst="rect">
            <a:avLst/>
          </a:prstGeom>
          <a:ln>
            <a:noFill/>
          </a:ln>
          <a:effectLst>
            <a:outerShdw blurRad="292100" dist="139700" dir="2700000" algn="tl" rotWithShape="0">
              <a:srgbClr val="333333">
                <a:alpha val="65000"/>
              </a:srgbClr>
            </a:outerShdw>
          </a:effectLst>
        </p:spPr>
      </p:pic>
      <p:pic>
        <p:nvPicPr>
          <p:cNvPr id="11" name="Picture 10" descr="2index.jpg"/>
          <p:cNvPicPr>
            <a:picLocks noChangeAspect="1"/>
          </p:cNvPicPr>
          <p:nvPr/>
        </p:nvPicPr>
        <p:blipFill>
          <a:blip r:embed="rId4" cstate="print"/>
          <a:srcRect t="4074" r="-41" b="11481"/>
          <a:stretch>
            <a:fillRect/>
          </a:stretch>
        </p:blipFill>
        <p:spPr>
          <a:xfrm>
            <a:off x="2895600" y="1352550"/>
            <a:ext cx="1219200" cy="1295400"/>
          </a:xfrm>
          <a:prstGeom prst="rect">
            <a:avLst/>
          </a:prstGeom>
          <a:ln>
            <a:noFill/>
          </a:ln>
          <a:effectLst>
            <a:outerShdw blurRad="292100" dist="139700" dir="2700000" algn="tl" rotWithShape="0">
              <a:srgbClr val="333333">
                <a:alpha val="65000"/>
              </a:srgbClr>
            </a:outerShdw>
          </a:effectLst>
        </p:spPr>
      </p:pic>
      <p:pic>
        <p:nvPicPr>
          <p:cNvPr id="12" name="Picture 11" descr="3index.jpg"/>
          <p:cNvPicPr>
            <a:picLocks noChangeAspect="1"/>
          </p:cNvPicPr>
          <p:nvPr/>
        </p:nvPicPr>
        <p:blipFill>
          <a:blip r:embed="rId5" cstate="print"/>
          <a:stretch>
            <a:fillRect/>
          </a:stretch>
        </p:blipFill>
        <p:spPr>
          <a:xfrm>
            <a:off x="4114800" y="1352550"/>
            <a:ext cx="1366827" cy="1295400"/>
          </a:xfrm>
          <a:prstGeom prst="rect">
            <a:avLst/>
          </a:prstGeom>
          <a:ln>
            <a:noFill/>
          </a:ln>
          <a:effectLst>
            <a:outerShdw blurRad="292100" dist="139700" dir="2700000" algn="tl" rotWithShape="0">
              <a:srgbClr val="333333">
                <a:alpha val="65000"/>
              </a:srgbClr>
            </a:outerShdw>
          </a:effectLst>
        </p:spPr>
      </p:pic>
      <p:pic>
        <p:nvPicPr>
          <p:cNvPr id="14" name="Picture 13" descr="5index.jpg"/>
          <p:cNvPicPr>
            <a:picLocks noChangeAspect="1"/>
          </p:cNvPicPr>
          <p:nvPr/>
        </p:nvPicPr>
        <p:blipFill>
          <a:blip r:embed="rId6"/>
          <a:srcRect t="45556" r="8889" b="2593"/>
          <a:stretch>
            <a:fillRect/>
          </a:stretch>
        </p:blipFill>
        <p:spPr>
          <a:xfrm>
            <a:off x="5486400" y="1352550"/>
            <a:ext cx="1503947" cy="1295400"/>
          </a:xfrm>
          <a:prstGeom prst="rect">
            <a:avLst/>
          </a:prstGeom>
          <a:ln>
            <a:noFill/>
          </a:ln>
          <a:effectLst>
            <a:outerShdw blurRad="292100" dist="139700" dir="2700000" algn="tl" rotWithShape="0">
              <a:srgbClr val="333333">
                <a:alpha val="65000"/>
              </a:srgbClr>
            </a:outerShdw>
          </a:effectLst>
        </p:spPr>
      </p:pic>
      <p:pic>
        <p:nvPicPr>
          <p:cNvPr id="15" name="Picture 14" descr="8index.jpg"/>
          <p:cNvPicPr>
            <a:picLocks noChangeAspect="1"/>
          </p:cNvPicPr>
          <p:nvPr/>
        </p:nvPicPr>
        <p:blipFill>
          <a:blip r:embed="rId7" cstate="print"/>
          <a:stretch>
            <a:fillRect/>
          </a:stretch>
        </p:blipFill>
        <p:spPr>
          <a:xfrm>
            <a:off x="7010400" y="1352550"/>
            <a:ext cx="2011623" cy="1295399"/>
          </a:xfrm>
          <a:prstGeom prst="rect">
            <a:avLst/>
          </a:prstGeom>
          <a:ln>
            <a:noFill/>
          </a:ln>
          <a:effectLst>
            <a:outerShdw blurRad="292100" dist="139700" dir="2700000" algn="tl" rotWithShape="0">
              <a:srgbClr val="333333">
                <a:alpha val="65000"/>
              </a:srgbClr>
            </a:outerShdw>
          </a:effectLst>
        </p:spPr>
      </p:pic>
      <p:pic>
        <p:nvPicPr>
          <p:cNvPr id="16" name="Picture 15" descr="9index.jpg"/>
          <p:cNvPicPr>
            <a:picLocks noChangeAspect="1"/>
          </p:cNvPicPr>
          <p:nvPr/>
        </p:nvPicPr>
        <p:blipFill>
          <a:blip r:embed="rId8"/>
          <a:srcRect l="28777" b="-719"/>
          <a:stretch>
            <a:fillRect/>
          </a:stretch>
        </p:blipFill>
        <p:spPr>
          <a:xfrm>
            <a:off x="76200" y="2647950"/>
            <a:ext cx="2362200" cy="2362200"/>
          </a:xfrm>
          <a:prstGeom prst="rect">
            <a:avLst/>
          </a:prstGeom>
          <a:ln>
            <a:noFill/>
          </a:ln>
          <a:effectLst>
            <a:outerShdw blurRad="292100" dist="139700" dir="2700000" algn="tl" rotWithShape="0">
              <a:srgbClr val="333333">
                <a:alpha val="65000"/>
              </a:srgbClr>
            </a:outerShdw>
          </a:effectLst>
        </p:spPr>
      </p:pic>
      <p:pic>
        <p:nvPicPr>
          <p:cNvPr id="17" name="Picture 16" descr="10index.jpg"/>
          <p:cNvPicPr>
            <a:picLocks noChangeAspect="1"/>
          </p:cNvPicPr>
          <p:nvPr/>
        </p:nvPicPr>
        <p:blipFill>
          <a:blip r:embed="rId9"/>
          <a:srcRect l="8889" t="8519" r="12222"/>
          <a:stretch>
            <a:fillRect/>
          </a:stretch>
        </p:blipFill>
        <p:spPr>
          <a:xfrm>
            <a:off x="2286000" y="2647951"/>
            <a:ext cx="2057400" cy="2362200"/>
          </a:xfrm>
          <a:prstGeom prst="rect">
            <a:avLst/>
          </a:prstGeom>
          <a:ln>
            <a:noFill/>
          </a:ln>
          <a:effectLst>
            <a:outerShdw blurRad="292100" dist="139700" dir="2700000" algn="tl" rotWithShape="0">
              <a:srgbClr val="333333">
                <a:alpha val="65000"/>
              </a:srgbClr>
            </a:outerShdw>
          </a:effectLst>
        </p:spPr>
      </p:pic>
      <p:pic>
        <p:nvPicPr>
          <p:cNvPr id="18" name="Picture 17" descr="12ndex.jpg"/>
          <p:cNvPicPr>
            <a:picLocks noChangeAspect="1"/>
          </p:cNvPicPr>
          <p:nvPr/>
        </p:nvPicPr>
        <p:blipFill>
          <a:blip r:embed="rId10"/>
          <a:srcRect t="27778" r="-41" b="21852"/>
          <a:stretch>
            <a:fillRect/>
          </a:stretch>
        </p:blipFill>
        <p:spPr>
          <a:xfrm>
            <a:off x="4343400" y="2647950"/>
            <a:ext cx="2362199" cy="2362200"/>
          </a:xfrm>
          <a:prstGeom prst="rect">
            <a:avLst/>
          </a:prstGeom>
          <a:ln>
            <a:noFill/>
          </a:ln>
          <a:effectLst>
            <a:outerShdw blurRad="292100" dist="139700" dir="2700000" algn="tl" rotWithShape="0">
              <a:srgbClr val="333333">
                <a:alpha val="65000"/>
              </a:srgbClr>
            </a:outerShdw>
          </a:effectLst>
        </p:spPr>
      </p:pic>
      <p:pic>
        <p:nvPicPr>
          <p:cNvPr id="19" name="Picture 18" descr="13index.jpg"/>
          <p:cNvPicPr>
            <a:picLocks noChangeAspect="1"/>
          </p:cNvPicPr>
          <p:nvPr/>
        </p:nvPicPr>
        <p:blipFill>
          <a:blip r:embed="rId11"/>
          <a:srcRect t="12853" b="12115"/>
          <a:stretch>
            <a:fillRect/>
          </a:stretch>
        </p:blipFill>
        <p:spPr>
          <a:xfrm>
            <a:off x="6705600" y="2647950"/>
            <a:ext cx="2286000" cy="23621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90210912"/>
      </p:ext>
    </p:extLst>
  </p:cSld>
  <p:clrMapOvr>
    <a:masterClrMapping/>
  </p:clrMapOvr>
  <p:transition>
    <p:pull dir="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Thank you.jpg"/>
          <p:cNvPicPr>
            <a:picLocks noGrp="1" noChangeAspect="1"/>
          </p:cNvPicPr>
          <p:nvPr>
            <p:ph idx="1"/>
          </p:nvPr>
        </p:nvPicPr>
        <p:blipFill>
          <a:blip r:embed="rId2" cstate="print"/>
          <a:stretch>
            <a:fillRect/>
          </a:stretch>
        </p:blipFill>
        <p:spPr>
          <a:xfrm>
            <a:off x="5130304" y="1581150"/>
            <a:ext cx="2746872" cy="1600200"/>
          </a:xfrm>
          <a:prstGeom prst="rect">
            <a:avLst/>
          </a:prstGeom>
        </p:spPr>
      </p:pic>
      <p:sp>
        <p:nvSpPr>
          <p:cNvPr id="8" name="Slide Number Placeholder 7"/>
          <p:cNvSpPr>
            <a:spLocks noGrp="1"/>
          </p:cNvSpPr>
          <p:nvPr>
            <p:ph type="sldNum" sz="quarter" idx="12"/>
          </p:nvPr>
        </p:nvSpPr>
        <p:spPr/>
        <p:txBody>
          <a:bodyPr>
            <a:normAutofit fontScale="47500" lnSpcReduction="20000"/>
          </a:bodyPr>
          <a:lstStyle/>
          <a:p>
            <a:fld id="{2617A7BB-2BFE-447D-8087-53EA533125BB}" type="slidenum">
              <a:rPr lang="en-US" smtClean="0"/>
              <a:pPr/>
              <a:t>23</a:t>
            </a:fld>
            <a:endParaRPr lang="en-US"/>
          </a:p>
        </p:txBody>
      </p:sp>
      <p:sp>
        <p:nvSpPr>
          <p:cNvPr id="14" name="TextBox 13"/>
          <p:cNvSpPr txBox="1"/>
          <p:nvPr/>
        </p:nvSpPr>
        <p:spPr>
          <a:xfrm>
            <a:off x="533400" y="1733550"/>
            <a:ext cx="3505200" cy="1323439"/>
          </a:xfrm>
          <a:prstGeom prst="rect">
            <a:avLst/>
          </a:prstGeom>
          <a:noFill/>
        </p:spPr>
        <p:txBody>
          <a:bodyPr wrap="square" rtlCol="0">
            <a:spAutoFit/>
          </a:bodyPr>
          <a:lstStyle/>
          <a:p>
            <a:r>
              <a:rPr lang="en-US" sz="2400" dirty="0" smtClean="0">
                <a:solidFill>
                  <a:schemeClr val="accent3">
                    <a:lumMod val="75000"/>
                  </a:schemeClr>
                </a:solidFill>
              </a:rPr>
              <a:t>Continue to study and learn new skills</a:t>
            </a:r>
          </a:p>
          <a:p>
            <a:r>
              <a:rPr lang="en-US" sz="3200" dirty="0" smtClean="0"/>
              <a:t> </a:t>
            </a:r>
            <a:r>
              <a:rPr lang="en-US" sz="3200" dirty="0" smtClean="0">
                <a:solidFill>
                  <a:schemeClr val="tx2">
                    <a:lumMod val="75000"/>
                  </a:schemeClr>
                </a:solidFill>
              </a:rPr>
              <a:t>        </a:t>
            </a:r>
          </a:p>
        </p:txBody>
      </p:sp>
      <p:sp>
        <p:nvSpPr>
          <p:cNvPr id="15" name="TextBox 14"/>
          <p:cNvSpPr txBox="1"/>
          <p:nvPr/>
        </p:nvSpPr>
        <p:spPr>
          <a:xfrm>
            <a:off x="2286000" y="3257550"/>
            <a:ext cx="4724400" cy="923330"/>
          </a:xfrm>
          <a:prstGeom prst="rect">
            <a:avLst/>
          </a:prstGeom>
          <a:noFill/>
        </p:spPr>
        <p:txBody>
          <a:bodyPr wrap="square" rtlCol="0">
            <a:spAutoFit/>
          </a:bodyPr>
          <a:lstStyle/>
          <a:p>
            <a:r>
              <a:rPr lang="en-US" dirty="0" smtClean="0">
                <a:solidFill>
                  <a:srgbClr val="C00000"/>
                </a:solidFill>
              </a:rPr>
              <a:t>By-</a:t>
            </a:r>
            <a:r>
              <a:rPr lang="en-US" dirty="0" smtClean="0"/>
              <a:t> </a:t>
            </a:r>
          </a:p>
          <a:p>
            <a:r>
              <a:rPr lang="en-US" dirty="0" smtClean="0"/>
              <a:t>New Vocational Group ( Trade- IT &amp; </a:t>
            </a:r>
            <a:r>
              <a:rPr lang="en-US" dirty="0" err="1" smtClean="0"/>
              <a:t>Ites</a:t>
            </a:r>
            <a:endParaRPr lang="en-US" dirty="0" smtClean="0"/>
          </a:p>
          <a:p>
            <a:r>
              <a:rPr lang="en-US" dirty="0" smtClean="0"/>
              <a:t>Govt. excellence H. S. S. No.1 </a:t>
            </a:r>
            <a:r>
              <a:rPr lang="en-US" dirty="0" err="1" smtClean="0"/>
              <a:t>Bhind</a:t>
            </a:r>
            <a:r>
              <a:rPr lang="en-US" dirty="0" smtClean="0"/>
              <a:t> (M.P.)</a:t>
            </a:r>
            <a:endParaRPr lang="en-US" dirty="0"/>
          </a:p>
        </p:txBody>
      </p:sp>
      <p:pic>
        <p:nvPicPr>
          <p:cNvPr id="5122" name="Picture 2" descr="C:\Users\acer1\Desktop\IMG-20180129-WA0010.jpg"/>
          <p:cNvPicPr>
            <a:picLocks noChangeAspect="1" noChangeArrowheads="1"/>
          </p:cNvPicPr>
          <p:nvPr/>
        </p:nvPicPr>
        <p:blipFill>
          <a:blip r:embed="rId3" cstate="print"/>
          <a:srcRect/>
          <a:stretch>
            <a:fillRect/>
          </a:stretch>
        </p:blipFill>
        <p:spPr bwMode="auto">
          <a:xfrm>
            <a:off x="3124201" y="1"/>
            <a:ext cx="1676400" cy="1123949"/>
          </a:xfrm>
          <a:prstGeom prst="rect">
            <a:avLst/>
          </a:prstGeom>
          <a:noFill/>
        </p:spPr>
      </p:pic>
    </p:spTree>
  </p:cSld>
  <p:clrMapOvr>
    <a:masterClrMapping/>
  </p:clrMapOvr>
  <p:transition>
    <p:check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28750"/>
            <a:ext cx="4800600" cy="3352800"/>
          </a:xfrm>
        </p:spPr>
        <p:txBody>
          <a:bodyPr>
            <a:normAutofit/>
          </a:bodyPr>
          <a:lstStyle/>
          <a:p>
            <a:pPr algn="just"/>
            <a:endParaRPr lang="en-US" dirty="0" smtClean="0"/>
          </a:p>
          <a:p>
            <a:pPr>
              <a:buFont typeface="Arial" pitchFamily="34" charset="0"/>
              <a:buChar char="•"/>
            </a:pPr>
            <a:r>
              <a:rPr lang="en-US" dirty="0" smtClean="0"/>
              <a:t> </a:t>
            </a:r>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p:txBody>
      </p:sp>
      <p:sp>
        <p:nvSpPr>
          <p:cNvPr id="4" name="Slide Number Placeholder 3"/>
          <p:cNvSpPr>
            <a:spLocks noGrp="1"/>
          </p:cNvSpPr>
          <p:nvPr>
            <p:ph type="sldNum" sz="quarter" idx="12"/>
          </p:nvPr>
        </p:nvSpPr>
        <p:spPr/>
        <p:txBody>
          <a:bodyPr>
            <a:normAutofit fontScale="47500" lnSpcReduction="20000"/>
          </a:bodyPr>
          <a:lstStyle/>
          <a:p>
            <a:fld id="{2617A7BB-2BFE-447D-8087-53EA533125BB}" type="slidenum">
              <a:rPr lang="en-US" smtClean="0"/>
              <a:pPr/>
              <a:t>3</a:t>
            </a:fld>
            <a:endParaRPr lang="en-US"/>
          </a:p>
        </p:txBody>
      </p:sp>
      <p:sp>
        <p:nvSpPr>
          <p:cNvPr id="8" name="Title 7"/>
          <p:cNvSpPr txBox="1">
            <a:spLocks noGrp="1"/>
          </p:cNvSpPr>
          <p:nvPr>
            <p:ph type="title"/>
          </p:nvPr>
        </p:nvSpPr>
        <p:spPr>
          <a:xfrm>
            <a:off x="76200" y="411837"/>
            <a:ext cx="9067800" cy="523220"/>
          </a:xfrm>
          <a:prstGeom prst="rect">
            <a:avLst/>
          </a:prstGeom>
          <a:solidFill>
            <a:schemeClr val="accent2"/>
          </a:solidFill>
        </p:spPr>
        <p:txBody>
          <a:bodyPr wrap="square" rtlCol="0">
            <a:spAutoFit/>
          </a:bodyPr>
          <a:lstStyle/>
          <a:p>
            <a:pPr algn="ctr"/>
            <a:r>
              <a:rPr lang="en-US" sz="2800" dirty="0" smtClean="0">
                <a:solidFill>
                  <a:schemeClr val="bg1"/>
                </a:solidFill>
              </a:rPr>
              <a:t>Vocational Education Success Store </a:t>
            </a:r>
            <a:endParaRPr lang="en-US" sz="2800" dirty="0">
              <a:solidFill>
                <a:schemeClr val="bg1"/>
              </a:solidFill>
            </a:endParaRPr>
          </a:p>
        </p:txBody>
      </p:sp>
      <p:sp>
        <p:nvSpPr>
          <p:cNvPr id="7" name="Footer Placeholder 5"/>
          <p:cNvSpPr>
            <a:spLocks noGrp="1"/>
          </p:cNvSpPr>
          <p:nvPr>
            <p:ph type="ftr" sz="quarter" idx="11"/>
          </p:nvPr>
        </p:nvSpPr>
        <p:spPr>
          <a:xfrm>
            <a:off x="3429000" y="4629150"/>
            <a:ext cx="5421083" cy="273844"/>
          </a:xfrm>
        </p:spPr>
        <p:txBody>
          <a:bodyPr/>
          <a:lstStyle/>
          <a:p>
            <a:r>
              <a:rPr lang="en-US" sz="1000" dirty="0" smtClean="0"/>
              <a:t>Government Excellence H. S . School No. 1 </a:t>
            </a:r>
            <a:r>
              <a:rPr lang="en-US" sz="1000" dirty="0" err="1" smtClean="0"/>
              <a:t>Bhind</a:t>
            </a:r>
            <a:r>
              <a:rPr lang="en-US" sz="1000" dirty="0" smtClean="0"/>
              <a:t> (M.P)</a:t>
            </a:r>
          </a:p>
          <a:p>
            <a:endParaRPr lang="en-US" sz="1000" dirty="0"/>
          </a:p>
        </p:txBody>
      </p:sp>
      <p:pic>
        <p:nvPicPr>
          <p:cNvPr id="14" name="Picture 13"/>
          <p:cNvPicPr/>
          <p:nvPr/>
        </p:nvPicPr>
        <p:blipFill rotWithShape="1">
          <a:blip r:embed="rId2"/>
          <a:srcRect l="27789" t="16464" r="16925" b="10506"/>
          <a:stretch/>
        </p:blipFill>
        <p:spPr bwMode="auto">
          <a:xfrm>
            <a:off x="0" y="1352550"/>
            <a:ext cx="9067799" cy="3733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90210912"/>
      </p:ext>
    </p:extLst>
  </p:cSld>
  <p:clrMapOvr>
    <a:masterClrMapping/>
  </p:clrMapOvr>
  <p:transition>
    <p:pull dir="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76350"/>
            <a:ext cx="6553200" cy="4114800"/>
          </a:xfrm>
        </p:spPr>
        <p:txBody>
          <a:bodyPr>
            <a:normAutofit fontScale="25000" lnSpcReduction="20000"/>
          </a:bodyPr>
          <a:lstStyle/>
          <a:p>
            <a:pPr marL="0" indent="0" algn="ctr">
              <a:buNone/>
            </a:pPr>
            <a:r>
              <a:rPr lang="hi-IN" sz="5600" dirty="0"/>
              <a:t>वोकेशनल एजुकेशन</a:t>
            </a:r>
            <a:r>
              <a:rPr lang="en-US" sz="5600" dirty="0"/>
              <a:t> 2023</a:t>
            </a:r>
            <a:r>
              <a:rPr lang="hi-IN" sz="5600" dirty="0"/>
              <a:t> की सफलता की कहानी </a:t>
            </a:r>
            <a:r>
              <a:rPr lang="en-US" sz="5600" dirty="0"/>
              <a:t> </a:t>
            </a:r>
            <a:r>
              <a:rPr lang="hi-IN" sz="5600" dirty="0" smtClean="0"/>
              <a:t>शास.उत्कृष्टत </a:t>
            </a:r>
            <a:r>
              <a:rPr lang="hi-IN" sz="5600" dirty="0"/>
              <a:t>उ</a:t>
            </a:r>
            <a:r>
              <a:rPr lang="en-US" sz="5600" dirty="0"/>
              <a:t>0 </a:t>
            </a:r>
            <a:r>
              <a:rPr lang="hi-IN" sz="5600" dirty="0"/>
              <a:t>मा</a:t>
            </a:r>
            <a:r>
              <a:rPr lang="en-US" sz="5600" dirty="0"/>
              <a:t>0 </a:t>
            </a:r>
            <a:r>
              <a:rPr lang="hi-IN" sz="5600" dirty="0"/>
              <a:t>वि</a:t>
            </a:r>
            <a:r>
              <a:rPr lang="en-US" sz="5600" dirty="0"/>
              <a:t>0 </a:t>
            </a:r>
            <a:r>
              <a:rPr lang="hi-IN" sz="5600" dirty="0"/>
              <a:t>नंबर 1 भिंड (म.प्र.)</a:t>
            </a:r>
            <a:endParaRPr lang="en-US" sz="5600" dirty="0"/>
          </a:p>
          <a:p>
            <a:pPr marL="0" indent="0" algn="ctr">
              <a:buNone/>
            </a:pPr>
            <a:r>
              <a:rPr lang="hi-IN" sz="5600" dirty="0"/>
              <a:t>ट्रेड:आईटी और आईटीईएस</a:t>
            </a:r>
            <a:endParaRPr lang="en-US" sz="5600" dirty="0"/>
          </a:p>
          <a:p>
            <a:pPr marL="0" indent="0">
              <a:buNone/>
            </a:pPr>
            <a:r>
              <a:rPr lang="en-US" sz="4400" dirty="0" smtClean="0"/>
              <a:t>                   </a:t>
            </a:r>
            <a:r>
              <a:rPr lang="hi-IN" sz="4400" dirty="0" smtClean="0"/>
              <a:t>स्कूल </a:t>
            </a:r>
            <a:r>
              <a:rPr lang="hi-IN" sz="4400" dirty="0"/>
              <a:t>का नाम: शास.उत्कृष्टत उ</a:t>
            </a:r>
            <a:r>
              <a:rPr lang="en-US" sz="4400" dirty="0"/>
              <a:t>0 </a:t>
            </a:r>
            <a:r>
              <a:rPr lang="hi-IN" sz="4400" dirty="0"/>
              <a:t>मा</a:t>
            </a:r>
            <a:r>
              <a:rPr lang="en-US" sz="4400" dirty="0"/>
              <a:t>0 </a:t>
            </a:r>
            <a:r>
              <a:rPr lang="hi-IN" sz="4400" dirty="0"/>
              <a:t>वि</a:t>
            </a:r>
            <a:r>
              <a:rPr lang="en-US" sz="4400" dirty="0"/>
              <a:t>0 </a:t>
            </a:r>
            <a:r>
              <a:rPr lang="hi-IN" sz="4400" dirty="0"/>
              <a:t>नंबर 1 भिंड (म.प्र.) राज्य म.प्र. के सबसे पुराने सरकारी सहायता प्राप्त स्कूलों में से एक है। यह स्कूल अपनी शिक्षा और अनुशासन के लिए जाना जाता है। हमारे प्राचार्य श्री पीएस चौहान और नोडल अधिकारी श्री. आर.बी. शर्मा वोकेशनल को-ऑर्डिनेटर श्री भरत खरे, जिला के वोकेशनल अधिकारी, के सहयोग और हमारी वोकेशनल टीम अपने काम के प्रति कड़ी मेहनत और समर्पण के लिए जानी जाती है</a:t>
            </a:r>
            <a:r>
              <a:rPr lang="en-US" sz="4400" dirty="0"/>
              <a:t>, </a:t>
            </a:r>
            <a:r>
              <a:rPr lang="hi-IN" sz="4400" dirty="0"/>
              <a:t>वह न केवल छात्रों को उनकी पढ़ाई के लिए प्रोत्साहित करते हैं बल्कि छात्रों को सामाजिक कार्यों</a:t>
            </a:r>
            <a:r>
              <a:rPr lang="en-US" sz="4400" dirty="0"/>
              <a:t>, </a:t>
            </a:r>
            <a:r>
              <a:rPr lang="hi-IN" sz="4400" dirty="0"/>
              <a:t>पाठ्येतर गतिविधियों के लिए भी प्रेरित करते हैं जो उन्हें उत्कृष्टता प्राप्त करने में मदद करता है। उनके भविष्य में. अन्य सभी शिक्षक भी अपने काम के प्रति समर्पित हैं</a:t>
            </a:r>
            <a:r>
              <a:rPr lang="en-US" sz="4400" dirty="0"/>
              <a:t>, </a:t>
            </a:r>
            <a:r>
              <a:rPr lang="hi-IN" sz="4400" dirty="0"/>
              <a:t>जिसके कारण स्कूल का परिणाम हमेशा उच्च स्तर पर रहता है</a:t>
            </a:r>
            <a:r>
              <a:rPr lang="en-US" sz="4400" dirty="0"/>
              <a:t>, </a:t>
            </a:r>
            <a:r>
              <a:rPr lang="hi-IN" sz="4400" dirty="0"/>
              <a:t>2015 में व्यावसायिक शिक्षा (ट्रेड:आईटी और आईटीईएस) को भी स्कूल के पाठ्यक्रम और वीटी को शामिल किया गया है</a:t>
            </a:r>
            <a:r>
              <a:rPr lang="en-US" sz="4400" dirty="0"/>
              <a:t>, </a:t>
            </a:r>
            <a:r>
              <a:rPr lang="hi-IN" sz="4400" dirty="0"/>
              <a:t>श्री मधुराज शर्मा को वीटी पद पर नियुक्त किया गया है। एक आईटी और आईटीईएस प्रशिक्षक [एआईसेक्ट का वीटी]। 2015 से पहले</a:t>
            </a:r>
            <a:r>
              <a:rPr lang="en-US" sz="4400" dirty="0"/>
              <a:t>, </a:t>
            </a:r>
            <a:r>
              <a:rPr lang="hi-IN" sz="4400" dirty="0"/>
              <a:t>हाई स्कूल स्तर पर कोई आईटी और आईटीईएस शिक्षा नहीं दी जाती थी</a:t>
            </a:r>
            <a:r>
              <a:rPr lang="en-US" sz="4400" dirty="0"/>
              <a:t>, </a:t>
            </a:r>
            <a:r>
              <a:rPr lang="hi-IN" sz="4400" dirty="0"/>
              <a:t>लेकिन आईटी की शुरुआत के साथ छात्रों में एक नया उत्साह देखा गया और उन्होंने वास्तव में सॉफ्टवेयर डेवलपमेंट</a:t>
            </a:r>
            <a:r>
              <a:rPr lang="en-US" sz="4400" dirty="0"/>
              <a:t>, </a:t>
            </a:r>
            <a:r>
              <a:rPr lang="hi-IN" sz="4400" dirty="0"/>
              <a:t>डेटा एंट्री</a:t>
            </a:r>
            <a:r>
              <a:rPr lang="en-US" sz="4400" dirty="0"/>
              <a:t>, </a:t>
            </a:r>
            <a:r>
              <a:rPr lang="hi-IN" sz="4400" dirty="0"/>
              <a:t>कंप्यूटर ऑपरेटिंग आदि के बारे में सीखने और समझने में अपनी रुचि दिखाई। व्यावसायिक शिक्षा की शुरूआत के कारण। (आईटी एवं आईटीईएस) कई छात्र जो एक या दो विषयों में कमजोर थे</a:t>
            </a:r>
            <a:r>
              <a:rPr lang="en-US" sz="4400" dirty="0"/>
              <a:t>, </a:t>
            </a:r>
            <a:r>
              <a:rPr lang="hi-IN" sz="4400" dirty="0"/>
              <a:t>उन्हें इससे लाभ हुआ और उनमें सुधार दिखा। इस वर्ष 2023 में</a:t>
            </a:r>
            <a:r>
              <a:rPr lang="en-US" sz="4400" dirty="0"/>
              <a:t>, </a:t>
            </a:r>
            <a:r>
              <a:rPr lang="hi-IN" sz="4400" dirty="0"/>
              <a:t>10वीं कक्षा की वार्षिक माध्यमिक परीक्षा में कुल 304 छात्र उपस्थित हुए</a:t>
            </a:r>
            <a:r>
              <a:rPr lang="en-US" sz="4400" dirty="0"/>
              <a:t>, </a:t>
            </a:r>
            <a:r>
              <a:rPr lang="hi-IN" sz="4400" dirty="0"/>
              <a:t>जिनमें से 302 उत्तीर्ण हुए</a:t>
            </a:r>
            <a:r>
              <a:rPr lang="en-US" sz="4400" dirty="0"/>
              <a:t>, </a:t>
            </a:r>
            <a:r>
              <a:rPr lang="hi-IN" sz="4400" dirty="0"/>
              <a:t>परिणाम कुल मिलाकर 99% रहा। अगर हम व्यावसायिक विषय (आईटी और आईटीईएस) की बात करें तो 99 छात्रों ने परीक्षा दी और 98 उत्तीर्ण हुए</a:t>
            </a:r>
            <a:r>
              <a:rPr lang="en-US" sz="4400" dirty="0"/>
              <a:t>, </a:t>
            </a:r>
            <a:r>
              <a:rPr lang="hi-IN" sz="4400" dirty="0"/>
              <a:t>परिणाम 99% रहा । व्यावसायिक शिक्षा की शुरूआत ने न केवल छात्रों को उनके परिणाम सुधारने में मदद की है बल्कि उनके कौशल विकास में भी मदद की है। शिक्षा प्रणाली में आईटी/आईटीईएस भी बदल गया है। चीजों को समझने और यह कैसे काम करता है</a:t>
            </a:r>
            <a:r>
              <a:rPr lang="en-US" sz="4400" dirty="0"/>
              <a:t>, </a:t>
            </a:r>
            <a:r>
              <a:rPr lang="hi-IN" sz="4400" dirty="0"/>
              <a:t>यह समझने के लिए छात्रों को प्रैक्टिकल नॉलेज दी जा रही है। स्कूल में लैब की सुविधा भी दी गई है। कुल मिलाकर</a:t>
            </a:r>
            <a:r>
              <a:rPr lang="en-US" sz="4400" dirty="0"/>
              <a:t>, </a:t>
            </a:r>
            <a:r>
              <a:rPr lang="hi-IN" sz="4400" dirty="0"/>
              <a:t>व्यावसायिक शिक्षा ने सरकारी स्कूलों की शिक्षा प्रणाली को एक नया स्तर प्रदान हुआ।</a:t>
            </a:r>
            <a:endParaRPr lang="en-US" sz="4400" dirty="0"/>
          </a:p>
          <a:p>
            <a:pPr algn="just"/>
            <a:endParaRPr lang="en-US" dirty="0" smtClean="0"/>
          </a:p>
          <a:p>
            <a:pPr>
              <a:buFont typeface="Arial" pitchFamily="34" charset="0"/>
              <a:buChar char="•"/>
            </a:pPr>
            <a:r>
              <a:rPr lang="en-US" dirty="0" smtClean="0"/>
              <a:t> </a:t>
            </a:r>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p:txBody>
      </p:sp>
      <p:sp>
        <p:nvSpPr>
          <p:cNvPr id="4" name="Slide Number Placeholder 3"/>
          <p:cNvSpPr>
            <a:spLocks noGrp="1"/>
          </p:cNvSpPr>
          <p:nvPr>
            <p:ph type="sldNum" sz="quarter" idx="12"/>
          </p:nvPr>
        </p:nvSpPr>
        <p:spPr/>
        <p:txBody>
          <a:bodyPr>
            <a:normAutofit fontScale="47500" lnSpcReduction="20000"/>
          </a:bodyPr>
          <a:lstStyle/>
          <a:p>
            <a:fld id="{2617A7BB-2BFE-447D-8087-53EA533125BB}" type="slidenum">
              <a:rPr lang="en-US" smtClean="0"/>
              <a:pPr/>
              <a:t>4</a:t>
            </a:fld>
            <a:endParaRPr lang="en-US"/>
          </a:p>
        </p:txBody>
      </p:sp>
      <p:sp>
        <p:nvSpPr>
          <p:cNvPr id="8" name="Title 7"/>
          <p:cNvSpPr txBox="1">
            <a:spLocks noGrp="1"/>
          </p:cNvSpPr>
          <p:nvPr>
            <p:ph type="title"/>
          </p:nvPr>
        </p:nvSpPr>
        <p:spPr>
          <a:xfrm>
            <a:off x="76200" y="411837"/>
            <a:ext cx="9067800" cy="523220"/>
          </a:xfrm>
          <a:prstGeom prst="rect">
            <a:avLst/>
          </a:prstGeom>
          <a:solidFill>
            <a:schemeClr val="accent2"/>
          </a:solidFill>
        </p:spPr>
        <p:txBody>
          <a:bodyPr wrap="square" rtlCol="0">
            <a:spAutoFit/>
          </a:bodyPr>
          <a:lstStyle/>
          <a:p>
            <a:pPr algn="ctr"/>
            <a:r>
              <a:rPr lang="en-US" sz="2800" dirty="0" smtClean="0">
                <a:solidFill>
                  <a:schemeClr val="bg1"/>
                </a:solidFill>
              </a:rPr>
              <a:t>Vocational Education Success Store </a:t>
            </a:r>
            <a:endParaRPr lang="en-US" sz="2800" dirty="0">
              <a:solidFill>
                <a:schemeClr val="bg1"/>
              </a:solidFill>
            </a:endParaRPr>
          </a:p>
        </p:txBody>
      </p:sp>
      <p:sp>
        <p:nvSpPr>
          <p:cNvPr id="7" name="Footer Placeholder 5"/>
          <p:cNvSpPr>
            <a:spLocks noGrp="1"/>
          </p:cNvSpPr>
          <p:nvPr>
            <p:ph type="ftr" sz="quarter" idx="11"/>
          </p:nvPr>
        </p:nvSpPr>
        <p:spPr>
          <a:xfrm>
            <a:off x="3429000" y="4629150"/>
            <a:ext cx="5421083" cy="273844"/>
          </a:xfrm>
        </p:spPr>
        <p:txBody>
          <a:bodyPr/>
          <a:lstStyle/>
          <a:p>
            <a:r>
              <a:rPr lang="en-US" sz="1000" dirty="0" smtClean="0"/>
              <a:t>Government Excellence H. S . School No. 1 </a:t>
            </a:r>
            <a:r>
              <a:rPr lang="en-US" sz="1000" dirty="0" err="1" smtClean="0"/>
              <a:t>Bhind</a:t>
            </a:r>
            <a:r>
              <a:rPr lang="en-US" sz="1000" dirty="0" smtClean="0"/>
              <a:t> (M.P)</a:t>
            </a:r>
          </a:p>
          <a:p>
            <a:endParaRPr lang="en-US" sz="1000" dirty="0"/>
          </a:p>
        </p:txBody>
      </p:sp>
    </p:spTree>
    <p:extLst>
      <p:ext uri="{BB962C8B-B14F-4D97-AF65-F5344CB8AC3E}">
        <p14:creationId xmlns:p14="http://schemas.microsoft.com/office/powerpoint/2010/main" val="1340094942"/>
      </p:ext>
    </p:extLst>
  </p:cSld>
  <p:clrMapOvr>
    <a:masterClrMapping/>
  </p:clrMapOvr>
  <p:transition>
    <p:pull dir="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28750"/>
            <a:ext cx="4800600" cy="3352800"/>
          </a:xfrm>
        </p:spPr>
        <p:txBody>
          <a:bodyPr>
            <a:normAutofit/>
          </a:bodyPr>
          <a:lstStyle/>
          <a:p>
            <a:pPr algn="just"/>
            <a:endParaRPr lang="en-US" dirty="0" smtClean="0"/>
          </a:p>
          <a:p>
            <a:pPr>
              <a:buFont typeface="Arial" pitchFamily="34" charset="0"/>
              <a:buChar char="•"/>
            </a:pPr>
            <a:r>
              <a:rPr lang="en-US" dirty="0" smtClean="0"/>
              <a:t> </a:t>
            </a:r>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p:txBody>
      </p:sp>
      <p:sp>
        <p:nvSpPr>
          <p:cNvPr id="4" name="Slide Number Placeholder 3"/>
          <p:cNvSpPr>
            <a:spLocks noGrp="1"/>
          </p:cNvSpPr>
          <p:nvPr>
            <p:ph type="sldNum" sz="quarter" idx="12"/>
          </p:nvPr>
        </p:nvSpPr>
        <p:spPr/>
        <p:txBody>
          <a:bodyPr>
            <a:normAutofit fontScale="47500" lnSpcReduction="20000"/>
          </a:bodyPr>
          <a:lstStyle/>
          <a:p>
            <a:fld id="{2617A7BB-2BFE-447D-8087-53EA533125BB}" type="slidenum">
              <a:rPr lang="en-US" smtClean="0"/>
              <a:pPr/>
              <a:t>5</a:t>
            </a:fld>
            <a:endParaRPr lang="en-US"/>
          </a:p>
        </p:txBody>
      </p:sp>
      <p:sp>
        <p:nvSpPr>
          <p:cNvPr id="8" name="Title 7"/>
          <p:cNvSpPr txBox="1">
            <a:spLocks noGrp="1"/>
          </p:cNvSpPr>
          <p:nvPr>
            <p:ph type="title"/>
          </p:nvPr>
        </p:nvSpPr>
        <p:spPr>
          <a:xfrm>
            <a:off x="76200" y="411837"/>
            <a:ext cx="9067800" cy="523220"/>
          </a:xfrm>
          <a:prstGeom prst="rect">
            <a:avLst/>
          </a:prstGeom>
          <a:solidFill>
            <a:schemeClr val="accent2"/>
          </a:solidFill>
        </p:spPr>
        <p:txBody>
          <a:bodyPr wrap="square" rtlCol="0">
            <a:spAutoFit/>
          </a:bodyPr>
          <a:lstStyle/>
          <a:p>
            <a:pPr algn="ctr"/>
            <a:r>
              <a:rPr lang="en-US" sz="2800" dirty="0" smtClean="0">
                <a:solidFill>
                  <a:schemeClr val="bg1"/>
                </a:solidFill>
              </a:rPr>
              <a:t>Model Exhibition </a:t>
            </a:r>
            <a:r>
              <a:rPr lang="en-US" sz="2800" dirty="0" smtClean="0">
                <a:solidFill>
                  <a:schemeClr val="bg1"/>
                </a:solidFill>
              </a:rPr>
              <a:t>Success Store </a:t>
            </a:r>
            <a:endParaRPr lang="en-US" sz="2800" dirty="0">
              <a:solidFill>
                <a:schemeClr val="bg1"/>
              </a:solidFill>
            </a:endParaRPr>
          </a:p>
        </p:txBody>
      </p:sp>
      <p:sp>
        <p:nvSpPr>
          <p:cNvPr id="7" name="Footer Placeholder 5"/>
          <p:cNvSpPr>
            <a:spLocks noGrp="1"/>
          </p:cNvSpPr>
          <p:nvPr>
            <p:ph type="ftr" sz="quarter" idx="11"/>
          </p:nvPr>
        </p:nvSpPr>
        <p:spPr>
          <a:xfrm>
            <a:off x="3429000" y="4629150"/>
            <a:ext cx="5421083" cy="273844"/>
          </a:xfrm>
        </p:spPr>
        <p:txBody>
          <a:bodyPr/>
          <a:lstStyle/>
          <a:p>
            <a:r>
              <a:rPr lang="en-US" sz="1000" dirty="0" smtClean="0"/>
              <a:t>Government Excellence H. S . School No. 1 </a:t>
            </a:r>
            <a:r>
              <a:rPr lang="en-US" sz="1000" dirty="0" err="1" smtClean="0"/>
              <a:t>Bhind</a:t>
            </a:r>
            <a:r>
              <a:rPr lang="en-US" sz="1000" dirty="0" smtClean="0"/>
              <a:t> (M.P)</a:t>
            </a:r>
          </a:p>
          <a:p>
            <a:endParaRPr lang="en-US" sz="1000" dirty="0"/>
          </a:p>
        </p:txBody>
      </p:sp>
      <p:pic>
        <p:nvPicPr>
          <p:cNvPr id="7170" name="Picture 2" descr="C:\Users\IT MAIN\Desktop\2020 photos\af10060e-351e-4ff4-84f4-65405b444208.jpg"/>
          <p:cNvPicPr>
            <a:picLocks noChangeAspect="1" noChangeArrowheads="1"/>
          </p:cNvPicPr>
          <p:nvPr/>
        </p:nvPicPr>
        <p:blipFill>
          <a:blip r:embed="rId2"/>
          <a:srcRect/>
          <a:stretch>
            <a:fillRect/>
          </a:stretch>
        </p:blipFill>
        <p:spPr bwMode="auto">
          <a:xfrm>
            <a:off x="5105400" y="1352551"/>
            <a:ext cx="3733800" cy="129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172" name="Picture 4" descr="C:\Users\IT MAIN\Desktop\2020 photos\70c5af6c-1244-471b-99f1-9ad0818ad754 (2).jpg"/>
          <p:cNvPicPr>
            <a:picLocks noChangeAspect="1" noChangeArrowheads="1"/>
          </p:cNvPicPr>
          <p:nvPr/>
        </p:nvPicPr>
        <p:blipFill>
          <a:blip r:embed="rId3"/>
          <a:srcRect/>
          <a:stretch>
            <a:fillRect/>
          </a:stretch>
        </p:blipFill>
        <p:spPr bwMode="auto">
          <a:xfrm>
            <a:off x="5105400" y="2571750"/>
            <a:ext cx="3733800" cy="198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p:cNvPicPr/>
          <p:nvPr/>
        </p:nvPicPr>
        <p:blipFill>
          <a:blip r:embed="rId4"/>
          <a:srcRect l="12968" t="25760" r="50291" b="25600"/>
          <a:stretch>
            <a:fillRect/>
          </a:stretch>
        </p:blipFill>
        <p:spPr bwMode="auto">
          <a:xfrm>
            <a:off x="457200" y="1428750"/>
            <a:ext cx="4572000" cy="3200400"/>
          </a:xfrm>
          <a:prstGeom prst="rect">
            <a:avLst/>
          </a:prstGeom>
          <a:noFill/>
          <a:ln w="9525">
            <a:noFill/>
            <a:miter lim="800000"/>
            <a:headEnd/>
            <a:tailEnd/>
          </a:ln>
          <a:effectLst/>
        </p:spPr>
      </p:pic>
    </p:spTree>
    <p:extLst>
      <p:ext uri="{BB962C8B-B14F-4D97-AF65-F5344CB8AC3E}">
        <p14:creationId xmlns:p14="http://schemas.microsoft.com/office/powerpoint/2010/main" val="1130072600"/>
      </p:ext>
    </p:extLst>
  </p:cSld>
  <p:clrMapOvr>
    <a:masterClrMapping/>
  </p:clrMapOvr>
  <p:transition>
    <p:pull dir="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fontScale="47500" lnSpcReduction="20000"/>
          </a:bodyPr>
          <a:lstStyle/>
          <a:p>
            <a:fld id="{2617A7BB-2BFE-447D-8087-53EA533125BB}" type="slidenum">
              <a:rPr lang="en-US" smtClean="0"/>
              <a:pPr/>
              <a:t>6</a:t>
            </a:fld>
            <a:endParaRPr lang="en-US"/>
          </a:p>
        </p:txBody>
      </p:sp>
      <p:sp>
        <p:nvSpPr>
          <p:cNvPr id="8" name="Title 7"/>
          <p:cNvSpPr txBox="1">
            <a:spLocks noGrp="1"/>
          </p:cNvSpPr>
          <p:nvPr>
            <p:ph type="title"/>
          </p:nvPr>
        </p:nvSpPr>
        <p:spPr>
          <a:xfrm>
            <a:off x="76200" y="411837"/>
            <a:ext cx="9067800" cy="523220"/>
          </a:xfrm>
          <a:prstGeom prst="rect">
            <a:avLst/>
          </a:prstGeom>
          <a:solidFill>
            <a:schemeClr val="accent2"/>
          </a:solidFill>
        </p:spPr>
        <p:txBody>
          <a:bodyPr wrap="square" rtlCol="0">
            <a:spAutoFit/>
          </a:bodyPr>
          <a:lstStyle/>
          <a:p>
            <a:pPr algn="ctr"/>
            <a:r>
              <a:rPr lang="en-US" sz="2800" dirty="0" smtClean="0">
                <a:solidFill>
                  <a:schemeClr val="bg1"/>
                </a:solidFill>
              </a:rPr>
              <a:t>Success Story</a:t>
            </a:r>
            <a:endParaRPr lang="en-US" sz="2800" dirty="0">
              <a:solidFill>
                <a:schemeClr val="bg1"/>
              </a:solidFill>
            </a:endParaRPr>
          </a:p>
        </p:txBody>
      </p:sp>
      <p:sp>
        <p:nvSpPr>
          <p:cNvPr id="7" name="Footer Placeholder 5"/>
          <p:cNvSpPr>
            <a:spLocks noGrp="1"/>
          </p:cNvSpPr>
          <p:nvPr>
            <p:ph type="ftr" sz="quarter" idx="11"/>
          </p:nvPr>
        </p:nvSpPr>
        <p:spPr>
          <a:xfrm>
            <a:off x="3429000" y="4629150"/>
            <a:ext cx="5421083" cy="273844"/>
          </a:xfrm>
        </p:spPr>
        <p:txBody>
          <a:bodyPr/>
          <a:lstStyle/>
          <a:p>
            <a:r>
              <a:rPr lang="en-US" sz="1000" dirty="0" smtClean="0"/>
              <a:t>Government Excellence H. S . School No. 1 </a:t>
            </a:r>
            <a:r>
              <a:rPr lang="en-US" sz="1000" dirty="0" err="1" smtClean="0"/>
              <a:t>Bhind</a:t>
            </a:r>
            <a:r>
              <a:rPr lang="en-US" sz="1000" dirty="0" smtClean="0"/>
              <a:t> (M.P)</a:t>
            </a:r>
          </a:p>
          <a:p>
            <a:endParaRPr lang="en-US" sz="1000" dirty="0"/>
          </a:p>
        </p:txBody>
      </p:sp>
      <p:sp>
        <p:nvSpPr>
          <p:cNvPr id="2" name="AutoShape 2" descr="blob:https://web.whatsapp.com/50a55897-3903-49f0-873d-e1971bb1dc6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9"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94573" y="1504950"/>
            <a:ext cx="4621054" cy="293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5" descr="blob:https://web.whatsapp.com/d4bf4c19-f1ab-4c0d-89a7-6f7a6a7cf982"/>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441" t="7273" r="6401" b="54687"/>
          <a:stretch/>
        </p:blipFill>
        <p:spPr bwMode="auto">
          <a:xfrm>
            <a:off x="5029200" y="1200151"/>
            <a:ext cx="39624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6618584"/>
      </p:ext>
    </p:extLst>
  </p:cSld>
  <p:clrMapOvr>
    <a:masterClrMapping/>
  </p:clrMapOvr>
  <p:transition>
    <p:pull dir="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04950"/>
            <a:ext cx="4953000" cy="2937510"/>
          </a:xfrm>
        </p:spPr>
        <p:txBody>
          <a:bodyPr>
            <a:normAutofit fontScale="40000" lnSpcReduction="20000"/>
          </a:bodyPr>
          <a:lstStyle/>
          <a:p>
            <a:pPr algn="just"/>
            <a:r>
              <a:rPr lang="en-US" dirty="0" smtClean="0"/>
              <a:t>I say some interesting fact about my trade . My trade is IT My teacher organized a virtual exhibition in which students had to make working model. Sir said to all you all make a model and prepare speech and then I listened carefully to the sir and then I developed a software app Technical Guru and I prepared speech about technical Guru in 5 min. then first of all my It Teacher Mr. </a:t>
            </a:r>
            <a:r>
              <a:rPr lang="en-US" dirty="0" err="1" smtClean="0"/>
              <a:t>Madhuraj</a:t>
            </a:r>
            <a:r>
              <a:rPr lang="en-US" dirty="0" smtClean="0"/>
              <a:t> Sir Listened my speech . I told sir that my App having Various type of advantage such as this app is helpful for study . App having knowledge of New Vocational Educational and Like that Vocational Educational Have vertices types of field. I want to be a software developer now my favorite subject is Information Technology and this is my first Exhibition and my fist speech </a:t>
            </a:r>
          </a:p>
          <a:p>
            <a:pPr algn="just">
              <a:buNone/>
            </a:pPr>
            <a:r>
              <a:rPr lang="en-US" dirty="0" smtClean="0"/>
              <a:t>                                                                                          Thank You  </a:t>
            </a:r>
          </a:p>
          <a:p>
            <a:pPr algn="just">
              <a:buNone/>
            </a:pPr>
            <a:r>
              <a:rPr lang="en-US" dirty="0" smtClean="0"/>
              <a:t>                                                                                     Nikita </a:t>
            </a:r>
            <a:r>
              <a:rPr lang="en-US" dirty="0" err="1" smtClean="0"/>
              <a:t>Rajawat</a:t>
            </a:r>
            <a:r>
              <a:rPr lang="en-US" dirty="0" smtClean="0"/>
              <a:t> </a:t>
            </a:r>
          </a:p>
          <a:p>
            <a:pPr algn="just">
              <a:buNone/>
            </a:pPr>
            <a:r>
              <a:rPr lang="en-US" dirty="0" smtClean="0"/>
              <a:t>                                                                                        Class </a:t>
            </a:r>
            <a:r>
              <a:rPr lang="en-US" dirty="0" smtClean="0"/>
              <a:t>12</a:t>
            </a:r>
            <a:r>
              <a:rPr lang="en-US" baseline="30000" dirty="0" smtClean="0"/>
              <a:t>th</a:t>
            </a:r>
            <a:r>
              <a:rPr lang="en-US" dirty="0" smtClean="0"/>
              <a:t> </a:t>
            </a:r>
            <a:endParaRPr lang="en-US" dirty="0" smtClean="0"/>
          </a:p>
          <a:p>
            <a:pPr algn="just">
              <a:buNone/>
            </a:pPr>
            <a:r>
              <a:rPr lang="en-US" dirty="0" smtClean="0"/>
              <a:t>                                                                                     Trade IT &amp; </a:t>
            </a:r>
            <a:r>
              <a:rPr lang="en-US" dirty="0" err="1" smtClean="0"/>
              <a:t>Ites</a:t>
            </a:r>
            <a:r>
              <a:rPr lang="en-US" dirty="0" smtClean="0"/>
              <a:t> </a:t>
            </a:r>
          </a:p>
          <a:p>
            <a:pPr algn="just">
              <a:buNone/>
            </a:pPr>
            <a:r>
              <a:rPr lang="en-US" dirty="0" smtClean="0"/>
              <a:t>      </a:t>
            </a:r>
            <a:endParaRPr lang="en-US" dirty="0"/>
          </a:p>
        </p:txBody>
      </p:sp>
      <p:sp>
        <p:nvSpPr>
          <p:cNvPr id="4" name="Slide Number Placeholder 3"/>
          <p:cNvSpPr>
            <a:spLocks noGrp="1"/>
          </p:cNvSpPr>
          <p:nvPr>
            <p:ph type="sldNum" sz="quarter" idx="12"/>
          </p:nvPr>
        </p:nvSpPr>
        <p:spPr/>
        <p:txBody>
          <a:bodyPr>
            <a:normAutofit fontScale="47500" lnSpcReduction="20000"/>
          </a:bodyPr>
          <a:lstStyle/>
          <a:p>
            <a:fld id="{2617A7BB-2BFE-447D-8087-53EA533125BB}" type="slidenum">
              <a:rPr lang="en-US" smtClean="0"/>
              <a:pPr/>
              <a:t>7</a:t>
            </a:fld>
            <a:endParaRPr lang="en-US"/>
          </a:p>
        </p:txBody>
      </p:sp>
      <p:sp>
        <p:nvSpPr>
          <p:cNvPr id="8" name="Title 7"/>
          <p:cNvSpPr txBox="1">
            <a:spLocks noGrp="1"/>
          </p:cNvSpPr>
          <p:nvPr>
            <p:ph type="title"/>
          </p:nvPr>
        </p:nvSpPr>
        <p:spPr>
          <a:xfrm>
            <a:off x="76200" y="411837"/>
            <a:ext cx="9067800" cy="523220"/>
          </a:xfrm>
          <a:prstGeom prst="rect">
            <a:avLst/>
          </a:prstGeom>
          <a:solidFill>
            <a:schemeClr val="accent2"/>
          </a:solidFill>
        </p:spPr>
        <p:txBody>
          <a:bodyPr wrap="square" rtlCol="0">
            <a:spAutoFit/>
          </a:bodyPr>
          <a:lstStyle/>
          <a:p>
            <a:pPr algn="ctr"/>
            <a:r>
              <a:rPr lang="en-US" sz="2800" dirty="0" smtClean="0">
                <a:solidFill>
                  <a:schemeClr val="bg1"/>
                </a:solidFill>
              </a:rPr>
              <a:t>Thoughts About Students Model Exhibition </a:t>
            </a:r>
            <a:endParaRPr lang="en-US" sz="2800" dirty="0">
              <a:solidFill>
                <a:schemeClr val="bg1"/>
              </a:solidFill>
            </a:endParaRPr>
          </a:p>
        </p:txBody>
      </p:sp>
      <p:sp>
        <p:nvSpPr>
          <p:cNvPr id="7" name="Footer Placeholder 5"/>
          <p:cNvSpPr>
            <a:spLocks noGrp="1"/>
          </p:cNvSpPr>
          <p:nvPr>
            <p:ph type="ftr" sz="quarter" idx="11"/>
          </p:nvPr>
        </p:nvSpPr>
        <p:spPr>
          <a:xfrm>
            <a:off x="3429000" y="4629150"/>
            <a:ext cx="5421083" cy="273844"/>
          </a:xfrm>
        </p:spPr>
        <p:txBody>
          <a:bodyPr/>
          <a:lstStyle/>
          <a:p>
            <a:r>
              <a:rPr lang="en-US" sz="1000" dirty="0" smtClean="0"/>
              <a:t>Government Excellence H. S . School No. 1 </a:t>
            </a:r>
            <a:r>
              <a:rPr lang="en-US" sz="1000" dirty="0" err="1" smtClean="0"/>
              <a:t>Bhind</a:t>
            </a:r>
            <a:r>
              <a:rPr lang="en-US" sz="1000" dirty="0" smtClean="0"/>
              <a:t> (M.P)</a:t>
            </a:r>
          </a:p>
          <a:p>
            <a:endParaRPr lang="en-US" sz="1000" dirty="0"/>
          </a:p>
        </p:txBody>
      </p:sp>
      <p:pic>
        <p:nvPicPr>
          <p:cNvPr id="6147" name="Picture 3" descr="C:\Users\IT MAIN\Desktop\2020 photos\nikita 001.jpg"/>
          <p:cNvPicPr>
            <a:picLocks noChangeAspect="1" noChangeArrowheads="1"/>
          </p:cNvPicPr>
          <p:nvPr/>
        </p:nvPicPr>
        <p:blipFill>
          <a:blip r:embed="rId2"/>
          <a:srcRect/>
          <a:stretch>
            <a:fillRect/>
          </a:stretch>
        </p:blipFill>
        <p:spPr bwMode="auto">
          <a:xfrm>
            <a:off x="762000" y="3257549"/>
            <a:ext cx="1371599" cy="1143001"/>
          </a:xfrm>
          <a:prstGeom prst="rect">
            <a:avLst/>
          </a:prstGeom>
          <a:noFill/>
        </p:spPr>
      </p:pic>
      <p:pic>
        <p:nvPicPr>
          <p:cNvPr id="6148" name="Picture 4" descr="C:\Users\IT MAIN\Desktop\2020 photos\5497477d-2ad2-4427-8019-dc73cb761a3c.jpg"/>
          <p:cNvPicPr>
            <a:picLocks noChangeAspect="1" noChangeArrowheads="1"/>
          </p:cNvPicPr>
          <p:nvPr/>
        </p:nvPicPr>
        <p:blipFill>
          <a:blip r:embed="rId3"/>
          <a:srcRect/>
          <a:stretch>
            <a:fillRect/>
          </a:stretch>
        </p:blipFill>
        <p:spPr bwMode="auto">
          <a:xfrm>
            <a:off x="5410200" y="1352550"/>
            <a:ext cx="3429000" cy="1447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149" name="Picture 5" descr="C:\Users\IT MAIN\Desktop\2020 photos\49a76b88-505d-4f86-9ffe-eef3d03cc88e.jpg"/>
          <p:cNvPicPr>
            <a:picLocks noChangeAspect="1" noChangeArrowheads="1"/>
          </p:cNvPicPr>
          <p:nvPr/>
        </p:nvPicPr>
        <p:blipFill>
          <a:blip r:embed="rId4"/>
          <a:srcRect/>
          <a:stretch>
            <a:fillRect/>
          </a:stretch>
        </p:blipFill>
        <p:spPr bwMode="auto">
          <a:xfrm>
            <a:off x="5410200" y="2800350"/>
            <a:ext cx="3429000" cy="1828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90210912"/>
      </p:ext>
    </p:extLst>
  </p:cSld>
  <p:clrMapOvr>
    <a:masterClrMapping/>
  </p:clrMapOvr>
  <p:transition>
    <p:pull dir="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04950"/>
            <a:ext cx="4953000" cy="2937510"/>
          </a:xfrm>
        </p:spPr>
        <p:txBody>
          <a:bodyPr>
            <a:normAutofit fontScale="40000" lnSpcReduction="20000"/>
          </a:bodyPr>
          <a:lstStyle/>
          <a:p>
            <a:r>
              <a:rPr lang="en-US" cap="small" dirty="0" smtClean="0"/>
              <a:t>New Vocational Educational It &amp; Security Excellence Model  Exhibition is a School Level Competition to Showcase Your Innovative Ideas special talents. Flairs and skills through a display of your models. It is the biggest Excellence Model Exhibition &amp; Competition in the School and, a platform to bring out your Creative best. Whether your proclivity lies in the domains of Excellence Model Exhibition, this is the ideal stage to let your talent make its mark.</a:t>
            </a:r>
          </a:p>
          <a:p>
            <a:r>
              <a:rPr lang="en-US" cap="small" dirty="0" smtClean="0"/>
              <a:t>This in - Excellence Model Exhibition competition will see students from across from the Vocational Educational congregating at the sprawling .The event also offers you the added advantage mastership by the Excellence highly qualified .skilled and experience faculty of Govt. Excellence School </a:t>
            </a:r>
            <a:r>
              <a:rPr lang="en-US" cap="small" dirty="0" err="1" smtClean="0"/>
              <a:t>Bhind</a:t>
            </a:r>
            <a:r>
              <a:rPr lang="en-US" cap="small" dirty="0" smtClean="0"/>
              <a:t> so that your idea meets its full potential and showcased to its full advantage.</a:t>
            </a:r>
          </a:p>
          <a:p>
            <a:r>
              <a:rPr lang="en-US" cap="small" dirty="0" smtClean="0"/>
              <a:t>the Competition will exhibit captivating entries by brilliant students of standards 9th,10th,11th &amp; 12</a:t>
            </a:r>
            <a:r>
              <a:rPr lang="en-US" cap="small" baseline="30000" dirty="0" smtClean="0"/>
              <a:t>th</a:t>
            </a:r>
            <a:r>
              <a:rPr lang="en-US" cap="small" dirty="0" smtClean="0"/>
              <a:t> of vocational education and will be judged by leading domain leaders from reputable institutions and organizations Govt. Excellence School No.1 </a:t>
            </a:r>
            <a:r>
              <a:rPr lang="en-US" cap="small" dirty="0" err="1" smtClean="0"/>
              <a:t>Bhind</a:t>
            </a:r>
            <a:r>
              <a:rPr lang="en-US" cap="small" dirty="0" smtClean="0"/>
              <a:t> (M.P)</a:t>
            </a:r>
          </a:p>
        </p:txBody>
      </p:sp>
      <p:sp>
        <p:nvSpPr>
          <p:cNvPr id="4" name="Slide Number Placeholder 3"/>
          <p:cNvSpPr>
            <a:spLocks noGrp="1"/>
          </p:cNvSpPr>
          <p:nvPr>
            <p:ph type="sldNum" sz="quarter" idx="12"/>
          </p:nvPr>
        </p:nvSpPr>
        <p:spPr/>
        <p:txBody>
          <a:bodyPr>
            <a:normAutofit fontScale="47500" lnSpcReduction="20000"/>
          </a:bodyPr>
          <a:lstStyle/>
          <a:p>
            <a:fld id="{2617A7BB-2BFE-447D-8087-53EA533125BB}" type="slidenum">
              <a:rPr lang="en-US" smtClean="0"/>
              <a:pPr/>
              <a:t>8</a:t>
            </a:fld>
            <a:endParaRPr lang="en-US"/>
          </a:p>
        </p:txBody>
      </p:sp>
      <p:sp>
        <p:nvSpPr>
          <p:cNvPr id="8" name="Title 7"/>
          <p:cNvSpPr txBox="1">
            <a:spLocks noGrp="1"/>
          </p:cNvSpPr>
          <p:nvPr>
            <p:ph type="title"/>
          </p:nvPr>
        </p:nvSpPr>
        <p:spPr>
          <a:xfrm>
            <a:off x="76200" y="411837"/>
            <a:ext cx="9067800" cy="830997"/>
          </a:xfrm>
          <a:prstGeom prst="rect">
            <a:avLst/>
          </a:prstGeom>
          <a:solidFill>
            <a:schemeClr val="accent2"/>
          </a:solidFill>
        </p:spPr>
        <p:txBody>
          <a:bodyPr wrap="square" rtlCol="0">
            <a:spAutoFit/>
          </a:bodyPr>
          <a:lstStyle/>
          <a:p>
            <a:pPr algn="ctr"/>
            <a:r>
              <a:rPr lang="en-US" sz="2000" cap="small" dirty="0" smtClean="0"/>
              <a:t>New Vocational Educational Excellence Model Exhibition 2020 (IT &amp; SECURITY)</a:t>
            </a:r>
            <a:r>
              <a:rPr lang="en-US" sz="2800" cap="small" dirty="0" smtClean="0"/>
              <a:t/>
            </a:r>
            <a:br>
              <a:rPr lang="en-US" sz="2800" cap="small" dirty="0" smtClean="0"/>
            </a:br>
            <a:endParaRPr lang="en-US" sz="2800" dirty="0">
              <a:solidFill>
                <a:schemeClr val="bg1"/>
              </a:solidFill>
            </a:endParaRPr>
          </a:p>
        </p:txBody>
      </p:sp>
      <p:sp>
        <p:nvSpPr>
          <p:cNvPr id="7" name="Footer Placeholder 5"/>
          <p:cNvSpPr>
            <a:spLocks noGrp="1"/>
          </p:cNvSpPr>
          <p:nvPr>
            <p:ph type="ftr" sz="quarter" idx="11"/>
          </p:nvPr>
        </p:nvSpPr>
        <p:spPr>
          <a:xfrm>
            <a:off x="3429000" y="4629150"/>
            <a:ext cx="5421083" cy="273844"/>
          </a:xfrm>
        </p:spPr>
        <p:txBody>
          <a:bodyPr/>
          <a:lstStyle/>
          <a:p>
            <a:r>
              <a:rPr lang="en-US" sz="1000" dirty="0" smtClean="0"/>
              <a:t>Government Excellence H. S . School No. 1 </a:t>
            </a:r>
            <a:r>
              <a:rPr lang="en-US" sz="1000" dirty="0" err="1" smtClean="0"/>
              <a:t>Bhind</a:t>
            </a:r>
            <a:r>
              <a:rPr lang="en-US" sz="1000" dirty="0" smtClean="0"/>
              <a:t> (M.P)</a:t>
            </a:r>
          </a:p>
          <a:p>
            <a:endParaRPr lang="en-US" sz="1000" dirty="0"/>
          </a:p>
        </p:txBody>
      </p:sp>
      <p:pic>
        <p:nvPicPr>
          <p:cNvPr id="2052" name="Picture 4" descr="C:\Users\IT MAIN\Desktop\2020 photos\123.jpg"/>
          <p:cNvPicPr>
            <a:picLocks noChangeAspect="1" noChangeArrowheads="1"/>
          </p:cNvPicPr>
          <p:nvPr/>
        </p:nvPicPr>
        <p:blipFill>
          <a:blip r:embed="rId2" cstate="print"/>
          <a:srcRect/>
          <a:stretch>
            <a:fillRect/>
          </a:stretch>
        </p:blipFill>
        <p:spPr bwMode="auto">
          <a:xfrm>
            <a:off x="5105400" y="2419350"/>
            <a:ext cx="2057400" cy="1600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3" name="Picture 5" descr="C:\Users\IT MAIN\Desktop\2020 photos\bf8f98d6-1680-4316-a3f3-2d948a32b60d.jpg"/>
          <p:cNvPicPr>
            <a:picLocks noChangeAspect="1" noChangeArrowheads="1"/>
          </p:cNvPicPr>
          <p:nvPr/>
        </p:nvPicPr>
        <p:blipFill>
          <a:blip r:embed="rId3"/>
          <a:srcRect/>
          <a:stretch>
            <a:fillRect/>
          </a:stretch>
        </p:blipFill>
        <p:spPr bwMode="auto">
          <a:xfrm>
            <a:off x="7162800" y="2419350"/>
            <a:ext cx="1981201" cy="1600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4" name="Picture 6" descr="C:\Users\IT MAIN\Desktop\2020 photos\3120b703-8b1b-4a3a-8e4e-4669ba91c8aa.jpg"/>
          <p:cNvPicPr>
            <a:picLocks noChangeAspect="1" noChangeArrowheads="1"/>
          </p:cNvPicPr>
          <p:nvPr/>
        </p:nvPicPr>
        <p:blipFill>
          <a:blip r:embed="rId4"/>
          <a:srcRect/>
          <a:stretch>
            <a:fillRect/>
          </a:stretch>
        </p:blipFill>
        <p:spPr bwMode="auto">
          <a:xfrm>
            <a:off x="5105400" y="1276350"/>
            <a:ext cx="4038600" cy="1143000"/>
          </a:xfrm>
          <a:prstGeom prst="rect">
            <a:avLst/>
          </a:prstGeom>
          <a:ln>
            <a:noFill/>
          </a:ln>
          <a:effectLst>
            <a:softEdge rad="112500"/>
          </a:effectLst>
        </p:spPr>
      </p:pic>
    </p:spTree>
    <p:extLst>
      <p:ext uri="{BB962C8B-B14F-4D97-AF65-F5344CB8AC3E}">
        <p14:creationId xmlns:p14="http://schemas.microsoft.com/office/powerpoint/2010/main" val="2890210912"/>
      </p:ext>
    </p:extLst>
  </p:cSld>
  <p:clrMapOvr>
    <a:masterClrMapping/>
  </p:clrMapOvr>
  <p:transition>
    <p:wheel spokes="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04950"/>
            <a:ext cx="4953000" cy="2937510"/>
          </a:xfrm>
        </p:spPr>
        <p:txBody>
          <a:bodyPr>
            <a:normAutofit fontScale="55000" lnSpcReduction="20000"/>
          </a:bodyPr>
          <a:lstStyle/>
          <a:p>
            <a:pPr algn="just"/>
            <a:r>
              <a:rPr lang="en-US" dirty="0" smtClean="0"/>
              <a:t>First Aid models The goals of first aid provider include “preserving life, alleviating suffering, preventing further illness or injury, and promoting recovery.” First aid does not take the place of proper medical care. However, in many cases, medical care is unnecessary and the ill or injured person will safely recover. Benefits of First Aid Training in the Workplace It can save lives. ...Reduce the number of workplace accidents. Positive work environment. Your company will be safer place to work. First aid kits are used properly. It can reduce recovery Time. It can keep employees safe outside of the workplace. It's a great team-building exercise.</a:t>
            </a:r>
            <a:endParaRPr lang="en-US" dirty="0"/>
          </a:p>
        </p:txBody>
      </p:sp>
      <p:sp>
        <p:nvSpPr>
          <p:cNvPr id="4" name="Slide Number Placeholder 3"/>
          <p:cNvSpPr>
            <a:spLocks noGrp="1"/>
          </p:cNvSpPr>
          <p:nvPr>
            <p:ph type="sldNum" sz="quarter" idx="12"/>
          </p:nvPr>
        </p:nvSpPr>
        <p:spPr/>
        <p:txBody>
          <a:bodyPr>
            <a:normAutofit fontScale="47500" lnSpcReduction="20000"/>
          </a:bodyPr>
          <a:lstStyle/>
          <a:p>
            <a:fld id="{2617A7BB-2BFE-447D-8087-53EA533125BB}" type="slidenum">
              <a:rPr lang="en-US" smtClean="0"/>
              <a:pPr/>
              <a:t>9</a:t>
            </a:fld>
            <a:endParaRPr lang="en-US"/>
          </a:p>
        </p:txBody>
      </p:sp>
      <p:sp>
        <p:nvSpPr>
          <p:cNvPr id="8" name="Title 7"/>
          <p:cNvSpPr txBox="1">
            <a:spLocks noGrp="1"/>
          </p:cNvSpPr>
          <p:nvPr>
            <p:ph type="title"/>
          </p:nvPr>
        </p:nvSpPr>
        <p:spPr>
          <a:xfrm>
            <a:off x="76200" y="411837"/>
            <a:ext cx="9067800" cy="523220"/>
          </a:xfrm>
          <a:prstGeom prst="rect">
            <a:avLst/>
          </a:prstGeom>
          <a:solidFill>
            <a:schemeClr val="accent2"/>
          </a:solidFill>
        </p:spPr>
        <p:txBody>
          <a:bodyPr wrap="square" rtlCol="0">
            <a:spAutoFit/>
          </a:bodyPr>
          <a:lstStyle/>
          <a:p>
            <a:pPr algn="ctr"/>
            <a:r>
              <a:rPr lang="en-US" sz="2800" dirty="0" smtClean="0"/>
              <a:t>First Aid models</a:t>
            </a:r>
            <a:endParaRPr lang="en-US" sz="2800" dirty="0">
              <a:solidFill>
                <a:schemeClr val="bg1"/>
              </a:solidFill>
            </a:endParaRPr>
          </a:p>
        </p:txBody>
      </p:sp>
      <p:sp>
        <p:nvSpPr>
          <p:cNvPr id="7" name="Footer Placeholder 5"/>
          <p:cNvSpPr>
            <a:spLocks noGrp="1"/>
          </p:cNvSpPr>
          <p:nvPr>
            <p:ph type="ftr" sz="quarter" idx="11"/>
          </p:nvPr>
        </p:nvSpPr>
        <p:spPr>
          <a:xfrm>
            <a:off x="3429000" y="4629150"/>
            <a:ext cx="5421083" cy="273844"/>
          </a:xfrm>
        </p:spPr>
        <p:txBody>
          <a:bodyPr/>
          <a:lstStyle/>
          <a:p>
            <a:r>
              <a:rPr lang="en-US" sz="1000" dirty="0" smtClean="0"/>
              <a:t>Government Excellence H. S . School No. 1 </a:t>
            </a:r>
            <a:r>
              <a:rPr lang="en-US" sz="1000" dirty="0" err="1" smtClean="0"/>
              <a:t>Bhind</a:t>
            </a:r>
            <a:r>
              <a:rPr lang="en-US" sz="1000" dirty="0" smtClean="0"/>
              <a:t> (M.P)</a:t>
            </a:r>
          </a:p>
          <a:p>
            <a:endParaRPr lang="en-US" sz="1000" dirty="0"/>
          </a:p>
        </p:txBody>
      </p:sp>
      <p:pic>
        <p:nvPicPr>
          <p:cNvPr id="2051" name="Picture 3" descr="C:\Users\IT MAIN\Desktop\2020 photos\c59a7020-7036-4427-94b2-e45061344b9f (1).jpg"/>
          <p:cNvPicPr>
            <a:picLocks noChangeAspect="1" noChangeArrowheads="1"/>
          </p:cNvPicPr>
          <p:nvPr/>
        </p:nvPicPr>
        <p:blipFill>
          <a:blip r:embed="rId2"/>
          <a:srcRect/>
          <a:stretch>
            <a:fillRect/>
          </a:stretch>
        </p:blipFill>
        <p:spPr bwMode="auto">
          <a:xfrm>
            <a:off x="5257801" y="1581150"/>
            <a:ext cx="3505200" cy="2743200"/>
          </a:xfrm>
          <a:prstGeom prst="rect">
            <a:avLst/>
          </a:prstGeom>
          <a:noFill/>
        </p:spPr>
      </p:pic>
    </p:spTree>
    <p:extLst>
      <p:ext uri="{BB962C8B-B14F-4D97-AF65-F5344CB8AC3E}">
        <p14:creationId xmlns:p14="http://schemas.microsoft.com/office/powerpoint/2010/main" val="2890210912"/>
      </p:ext>
    </p:extLst>
  </p:cSld>
  <p:clrMapOvr>
    <a:masterClrMapping/>
  </p:clrMapOvr>
  <p:transition>
    <p:pull dir="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WidescreenPresentation</Template>
  <TotalTime>0</TotalTime>
  <Words>1615</Words>
  <Application>Microsoft Office PowerPoint</Application>
  <PresentationFormat>On-screen Show (16:9)</PresentationFormat>
  <Paragraphs>127</Paragraphs>
  <Slides>23</Slides>
  <Notes>2</Notes>
  <HiddenSlides>0</HiddenSlides>
  <MMClips>1</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WidescreenPresentation</vt:lpstr>
      <vt:lpstr>PowerPoint Presentation</vt:lpstr>
      <vt:lpstr>PowerPoint Presentation</vt:lpstr>
      <vt:lpstr>Vocational Education Success Store </vt:lpstr>
      <vt:lpstr>Vocational Education Success Store </vt:lpstr>
      <vt:lpstr>Model Exhibition Success Store </vt:lpstr>
      <vt:lpstr>Success Story</vt:lpstr>
      <vt:lpstr>Thoughts About Students Model Exhibition </vt:lpstr>
      <vt:lpstr>New Vocational Educational Excellence Model Exhibition 2020 (IT &amp; SECURITY) </vt:lpstr>
      <vt:lpstr>First Aid models</vt:lpstr>
      <vt:lpstr>Network Topologies First Aid models</vt:lpstr>
      <vt:lpstr>Computer Models</vt:lpstr>
      <vt:lpstr>Fire And Safety </vt:lpstr>
      <vt:lpstr>Model Exhibition Media Coverage &amp; Story  </vt:lpstr>
      <vt:lpstr>PowerPoint Presentation</vt:lpstr>
      <vt:lpstr>IT/IT-ENABLED SERVICES-PRACTICAL  </vt:lpstr>
      <vt:lpstr>PowerPoint Presentation</vt:lpstr>
      <vt:lpstr>              Guest lectures </vt:lpstr>
      <vt:lpstr>Field Visits</vt:lpstr>
      <vt:lpstr>VTP Visits</vt:lpstr>
      <vt:lpstr>Involvement of Sector Skill Council in Skill Assessment</vt:lpstr>
      <vt:lpstr>OJT- On Job Training </vt:lpstr>
      <vt:lpstr>Media Coverage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2011-09-21T10:33:25Z</dcterms:created>
  <dcterms:modified xsi:type="dcterms:W3CDTF">2023-06-28T05:42:48Z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ies>
</file>